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55" r:id="rId2"/>
  </p:sldMasterIdLst>
  <p:notesMasterIdLst>
    <p:notesMasterId r:id="rId17"/>
  </p:notesMasterIdLst>
  <p:handoutMasterIdLst>
    <p:handoutMasterId r:id="rId18"/>
  </p:handoutMasterIdLst>
  <p:sldIdLst>
    <p:sldId id="470" r:id="rId3"/>
    <p:sldId id="276" r:id="rId4"/>
    <p:sldId id="308" r:id="rId5"/>
    <p:sldId id="480" r:id="rId6"/>
    <p:sldId id="481" r:id="rId7"/>
    <p:sldId id="267" r:id="rId8"/>
    <p:sldId id="306" r:id="rId9"/>
    <p:sldId id="271" r:id="rId10"/>
    <p:sldId id="307" r:id="rId11"/>
    <p:sldId id="268" r:id="rId12"/>
    <p:sldId id="482" r:id="rId13"/>
    <p:sldId id="475" r:id="rId14"/>
    <p:sldId id="476" r:id="rId15"/>
    <p:sldId id="474"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25C7495-FD68-4A9D-90DD-C9D506824F00}">
          <p14:sldIdLst>
            <p14:sldId id="470"/>
            <p14:sldId id="276"/>
            <p14:sldId id="308"/>
            <p14:sldId id="480"/>
            <p14:sldId id="481"/>
            <p14:sldId id="267"/>
            <p14:sldId id="306"/>
            <p14:sldId id="271"/>
            <p14:sldId id="307"/>
            <p14:sldId id="268"/>
            <p14:sldId id="482"/>
            <p14:sldId id="475"/>
            <p14:sldId id="476"/>
            <p14:sldId id="4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4B85"/>
    <a:srgbClr val="FFE285"/>
    <a:srgbClr val="C5ECFF"/>
    <a:srgbClr val="DAE3F3"/>
    <a:srgbClr val="8FDAFF"/>
    <a:srgbClr val="FEFDC0"/>
    <a:srgbClr val="ED7D31"/>
    <a:srgbClr val="E1FFE0"/>
    <a:srgbClr val="C9FAFF"/>
    <a:srgbClr val="D3B5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95" autoAdjust="0"/>
    <p:restoredTop sz="92389" autoAdjust="0"/>
  </p:normalViewPr>
  <p:slideViewPr>
    <p:cSldViewPr snapToGrid="0" showGuides="1">
      <p:cViewPr varScale="1">
        <p:scale>
          <a:sx n="78" d="100"/>
          <a:sy n="78" d="100"/>
        </p:scale>
        <p:origin x="678" y="57"/>
      </p:cViewPr>
      <p:guideLst>
        <p:guide orient="horz" pos="2160"/>
        <p:guide pos="3840"/>
      </p:guideLst>
    </p:cSldViewPr>
  </p:slideViewPr>
  <p:outlineViewPr>
    <p:cViewPr>
      <p:scale>
        <a:sx n="33" d="100"/>
        <a:sy n="33" d="100"/>
      </p:scale>
      <p:origin x="0" y="-483"/>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75" d="100"/>
          <a:sy n="75" d="100"/>
        </p:scale>
        <p:origin x="2766" y="5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6F477530-172D-4CC0-BBDB-3FF5580417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368F832-9C4A-49FA-9B88-713E0DB56A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746FF24-17B3-4FD8-BEA6-C9D94C0B0843}" type="datetimeFigureOut">
              <a:rPr lang="zh-CN" altLang="en-US" smtClean="0"/>
              <a:t>2024/4/22</a:t>
            </a:fld>
            <a:endParaRPr lang="zh-CN" altLang="en-US"/>
          </a:p>
        </p:txBody>
      </p:sp>
      <p:sp>
        <p:nvSpPr>
          <p:cNvPr id="4" name="页脚占位符 3">
            <a:extLst>
              <a:ext uri="{FF2B5EF4-FFF2-40B4-BE49-F238E27FC236}">
                <a16:creationId xmlns:a16="http://schemas.microsoft.com/office/drawing/2014/main" id="{57563E93-0124-470A-8A3C-2E9F6ED0B9B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E1590761-72F6-457C-B2E7-320DFEE28B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35C36A-E5F5-47FB-8BB2-703910B19313}" type="slidenum">
              <a:rPr lang="zh-CN" altLang="en-US" smtClean="0"/>
              <a:t>‹#›</a:t>
            </a:fld>
            <a:endParaRPr lang="zh-CN" altLang="en-US"/>
          </a:p>
        </p:txBody>
      </p:sp>
    </p:spTree>
    <p:extLst>
      <p:ext uri="{BB962C8B-B14F-4D97-AF65-F5344CB8AC3E}">
        <p14:creationId xmlns:p14="http://schemas.microsoft.com/office/powerpoint/2010/main" val="31784332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FFF7A3-DDE4-4C5A-8FE5-1608B001EAFC}" type="datetimeFigureOut">
              <a:rPr lang="zh-CN" altLang="en-US" smtClean="0"/>
              <a:t>2024/4/22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142FFA-2D5E-4781-ACCB-EF8620DBA8A9}" type="slidenum">
              <a:rPr lang="zh-CN" altLang="en-US" smtClean="0"/>
              <a:t>‹#›</a:t>
            </a:fld>
            <a:endParaRPr lang="zh-CN" altLang="en-US"/>
          </a:p>
        </p:txBody>
      </p:sp>
    </p:spTree>
    <p:extLst>
      <p:ext uri="{BB962C8B-B14F-4D97-AF65-F5344CB8AC3E}">
        <p14:creationId xmlns:p14="http://schemas.microsoft.com/office/powerpoint/2010/main" val="3513433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0142FFA-2D5E-4781-ACCB-EF8620DBA8A9}" type="slidenum">
              <a:rPr lang="zh-CN" altLang="en-US" smtClean="0"/>
              <a:t>1</a:t>
            </a:fld>
            <a:endParaRPr lang="zh-CN" altLang="en-US"/>
          </a:p>
        </p:txBody>
      </p:sp>
    </p:spTree>
    <p:extLst>
      <p:ext uri="{BB962C8B-B14F-4D97-AF65-F5344CB8AC3E}">
        <p14:creationId xmlns:p14="http://schemas.microsoft.com/office/powerpoint/2010/main" val="180332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CF99209-1DE6-47E7-B338-A986813F0529}" type="slidenum">
              <a:rPr lang="zh-CN" altLang="en-US" smtClean="0"/>
              <a:t>6</a:t>
            </a:fld>
            <a:endParaRPr lang="zh-CN" altLang="en-US"/>
          </a:p>
        </p:txBody>
      </p:sp>
    </p:spTree>
    <p:extLst>
      <p:ext uri="{BB962C8B-B14F-4D97-AF65-F5344CB8AC3E}">
        <p14:creationId xmlns:p14="http://schemas.microsoft.com/office/powerpoint/2010/main" val="3834914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0142FFA-2D5E-4781-ACCB-EF8620DBA8A9}" type="slidenum">
              <a:rPr lang="zh-CN" altLang="en-US" smtClean="0"/>
              <a:t>14</a:t>
            </a:fld>
            <a:endParaRPr lang="zh-CN" altLang="en-US"/>
          </a:p>
        </p:txBody>
      </p:sp>
    </p:spTree>
    <p:extLst>
      <p:ext uri="{BB962C8B-B14F-4D97-AF65-F5344CB8AC3E}">
        <p14:creationId xmlns:p14="http://schemas.microsoft.com/office/powerpoint/2010/main" val="21325490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0BF0BB43-4A8F-4857-A536-BBE84761EE2A}"/>
              </a:ext>
            </a:extLst>
          </p:cNvPr>
          <p:cNvSpPr/>
          <p:nvPr userDrawn="1"/>
        </p:nvSpPr>
        <p:spPr>
          <a:xfrm>
            <a:off x="0" y="0"/>
            <a:ext cx="12192000" cy="3060700"/>
          </a:xfrm>
          <a:prstGeom prst="rect">
            <a:avLst/>
          </a:prstGeom>
          <a:solidFill>
            <a:srgbClr val="0037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3B379B4A-0D3C-4088-8641-FE0748FB9FA4}"/>
              </a:ext>
            </a:extLst>
          </p:cNvPr>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514505" y="523097"/>
            <a:ext cx="11167302" cy="5921964"/>
          </a:xfrm>
          <a:prstGeom prst="rect">
            <a:avLst/>
          </a:prstGeom>
        </p:spPr>
      </p:pic>
      <p:sp>
        <p:nvSpPr>
          <p:cNvPr id="12" name="矩形 11">
            <a:extLst>
              <a:ext uri="{FF2B5EF4-FFF2-40B4-BE49-F238E27FC236}">
                <a16:creationId xmlns:a16="http://schemas.microsoft.com/office/drawing/2014/main" id="{88476AFA-9111-4D28-A55C-6B7EF6BB5BE9}"/>
              </a:ext>
            </a:extLst>
          </p:cNvPr>
          <p:cNvSpPr>
            <a:spLocks noChangeAspect="1"/>
          </p:cNvSpPr>
          <p:nvPr userDrawn="1"/>
        </p:nvSpPr>
        <p:spPr>
          <a:xfrm>
            <a:off x="510193" y="523097"/>
            <a:ext cx="11175939" cy="5923085"/>
          </a:xfrm>
          <a:prstGeom prst="rect">
            <a:avLst/>
          </a:prstGeom>
          <a:solidFill>
            <a:schemeClr val="bg1">
              <a:alpha val="90000"/>
            </a:schemeClr>
          </a:solidFill>
          <a:ln>
            <a:noFill/>
          </a:ln>
          <a:effectLst>
            <a:outerShdw blurRad="1905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5B995917-7990-4AA9-8452-081392F52587}"/>
              </a:ext>
            </a:extLst>
          </p:cNvPr>
          <p:cNvSpPr>
            <a:spLocks noGrp="1"/>
          </p:cNvSpPr>
          <p:nvPr>
            <p:ph type="ctrTitle"/>
          </p:nvPr>
        </p:nvSpPr>
        <p:spPr>
          <a:xfrm>
            <a:off x="1524000" y="2159000"/>
            <a:ext cx="9144000" cy="1899091"/>
          </a:xfrm>
        </p:spPr>
        <p:txBody>
          <a:bodyPr anchor="ctr">
            <a:normAutofit/>
          </a:bodyPr>
          <a:lstStyle>
            <a:lvl1pPr algn="ctr">
              <a:lnSpc>
                <a:spcPct val="125000"/>
              </a:lnSpc>
              <a:spcBef>
                <a:spcPts val="0"/>
              </a:spcBef>
              <a:spcAft>
                <a:spcPts val="0"/>
              </a:spcAft>
              <a:defRPr sz="4000" b="1">
                <a:solidFill>
                  <a:srgbClr val="003778"/>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a:extLst>
              <a:ext uri="{FF2B5EF4-FFF2-40B4-BE49-F238E27FC236}">
                <a16:creationId xmlns:a16="http://schemas.microsoft.com/office/drawing/2014/main" id="{FFE2C79B-F95A-4665-BF15-71CCE46A20FF}"/>
              </a:ext>
            </a:extLst>
          </p:cNvPr>
          <p:cNvSpPr>
            <a:spLocks noGrp="1"/>
          </p:cNvSpPr>
          <p:nvPr>
            <p:ph type="subTitle" idx="1"/>
          </p:nvPr>
        </p:nvSpPr>
        <p:spPr>
          <a:xfrm>
            <a:off x="1524000" y="4423697"/>
            <a:ext cx="9144000" cy="1655762"/>
          </a:xfrm>
        </p:spPr>
        <p:txBody>
          <a:bodyPr anchor="ctr"/>
          <a:lstStyle>
            <a:lvl1pPr marL="0" indent="0" algn="ctr">
              <a:lnSpc>
                <a:spcPct val="125000"/>
              </a:lnSpc>
              <a:spcBef>
                <a:spcPts val="0"/>
              </a:spcBef>
              <a:buNone/>
              <a:defRPr sz="2400">
                <a:solidFill>
                  <a:srgbClr val="003778"/>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cxnSp>
        <p:nvCxnSpPr>
          <p:cNvPr id="10" name="直接连接符 9">
            <a:extLst>
              <a:ext uri="{FF2B5EF4-FFF2-40B4-BE49-F238E27FC236}">
                <a16:creationId xmlns:a16="http://schemas.microsoft.com/office/drawing/2014/main" id="{1F4A4184-EC4F-4B18-A0FB-B3241B96438F}"/>
              </a:ext>
            </a:extLst>
          </p:cNvPr>
          <p:cNvCxnSpPr>
            <a:cxnSpLocks/>
          </p:cNvCxnSpPr>
          <p:nvPr userDrawn="1"/>
        </p:nvCxnSpPr>
        <p:spPr>
          <a:xfrm>
            <a:off x="2117434" y="4105099"/>
            <a:ext cx="7920000" cy="0"/>
          </a:xfrm>
          <a:prstGeom prst="line">
            <a:avLst/>
          </a:prstGeom>
          <a:ln>
            <a:gradFill>
              <a:gsLst>
                <a:gs pos="0">
                  <a:srgbClr val="003778">
                    <a:alpha val="0"/>
                  </a:srgbClr>
                </a:gs>
                <a:gs pos="50000">
                  <a:srgbClr val="003778"/>
                </a:gs>
                <a:gs pos="100000">
                  <a:srgbClr val="003778">
                    <a:alpha val="0"/>
                  </a:srgbClr>
                </a:gs>
              </a:gsLst>
              <a:lin ang="0" scaled="0"/>
            </a:gradFill>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BDD8BB57-F655-4B73-9EF3-E8E0F1AB32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409709" y="750967"/>
            <a:ext cx="1335451" cy="1332000"/>
          </a:xfrm>
          <a:prstGeom prst="rect">
            <a:avLst/>
          </a:prstGeom>
        </p:spPr>
      </p:pic>
    </p:spTree>
    <p:extLst>
      <p:ext uri="{BB962C8B-B14F-4D97-AF65-F5344CB8AC3E}">
        <p14:creationId xmlns:p14="http://schemas.microsoft.com/office/powerpoint/2010/main" val="3301716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仅内容">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1099B4F7-23EF-4C5C-B693-D71564E7E077}" type="slidenum">
              <a:rPr lang="en-US" altLang="en-US" smtClean="0"/>
              <a:pPr/>
              <a:t>‹#›</a:t>
            </a:fld>
            <a:endParaRPr lang="en-US" altLang="en-US"/>
          </a:p>
        </p:txBody>
      </p:sp>
      <p:sp>
        <p:nvSpPr>
          <p:cNvPr id="5" name="内容占位符 4"/>
          <p:cNvSpPr>
            <a:spLocks noGrp="1"/>
          </p:cNvSpPr>
          <p:nvPr>
            <p:ph sz="quarter" idx="11"/>
          </p:nvPr>
        </p:nvSpPr>
        <p:spPr>
          <a:xfrm>
            <a:off x="205318" y="748145"/>
            <a:ext cx="11796183" cy="563920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397607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76AA40-FCB1-4D76-96C8-F2DE839B1325}"/>
              </a:ext>
            </a:extLst>
          </p:cNvPr>
          <p:cNvSpPr>
            <a:spLocks noGrp="1"/>
          </p:cNvSpPr>
          <p:nvPr>
            <p:ph type="title"/>
          </p:nvPr>
        </p:nvSpPr>
        <p:spPr>
          <a:xfrm>
            <a:off x="0" y="0"/>
            <a:ext cx="12192000" cy="1080000"/>
          </a:xfrm>
          <a:solidFill>
            <a:srgbClr val="194B85"/>
          </a:solidFill>
        </p:spPr>
        <p:txBody>
          <a:bodyPr anchor="ctr">
            <a:normAutofit/>
          </a:bodyPr>
          <a:lstStyle>
            <a:lvl1pPr algn="ctr">
              <a:defRPr sz="36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a:extLst>
              <a:ext uri="{FF2B5EF4-FFF2-40B4-BE49-F238E27FC236}">
                <a16:creationId xmlns:a16="http://schemas.microsoft.com/office/drawing/2014/main" id="{C779B746-7208-4A7B-8464-302A868318C1}"/>
              </a:ext>
            </a:extLst>
          </p:cNvPr>
          <p:cNvSpPr>
            <a:spLocks noGrp="1"/>
          </p:cNvSpPr>
          <p:nvPr>
            <p:ph type="body" idx="1"/>
          </p:nvPr>
        </p:nvSpPr>
        <p:spPr>
          <a:xfrm>
            <a:off x="673100" y="1265051"/>
            <a:ext cx="10845800" cy="4949417"/>
          </a:xfrm>
        </p:spPr>
        <p:txBody>
          <a:bodyPr>
            <a:normAutofit/>
          </a:bodyPr>
          <a:lstStyle>
            <a:lvl1pPr marL="0" indent="0">
              <a:buNone/>
              <a:defRPr sz="2800" b="1">
                <a:solidFill>
                  <a:srgbClr val="194B85"/>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编辑母版文本样式</a:t>
            </a:r>
          </a:p>
        </p:txBody>
      </p:sp>
      <p:sp>
        <p:nvSpPr>
          <p:cNvPr id="8" name="矩形 7">
            <a:extLst>
              <a:ext uri="{FF2B5EF4-FFF2-40B4-BE49-F238E27FC236}">
                <a16:creationId xmlns:a16="http://schemas.microsoft.com/office/drawing/2014/main" id="{8F3F9093-60E2-4BA6-8AEA-30C76B3A6523}"/>
              </a:ext>
            </a:extLst>
          </p:cNvPr>
          <p:cNvSpPr/>
          <p:nvPr userDrawn="1"/>
        </p:nvSpPr>
        <p:spPr>
          <a:xfrm>
            <a:off x="0" y="6426000"/>
            <a:ext cx="12192000" cy="432000"/>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29" name="矩形 28">
            <a:extLst>
              <a:ext uri="{FF2B5EF4-FFF2-40B4-BE49-F238E27FC236}">
                <a16:creationId xmlns:a16="http://schemas.microsoft.com/office/drawing/2014/main" id="{202BDBB7-638C-4FEE-B2BC-342D521CBA04}"/>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30" name="矩形 29">
            <a:extLst>
              <a:ext uri="{FF2B5EF4-FFF2-40B4-BE49-F238E27FC236}">
                <a16:creationId xmlns:a16="http://schemas.microsoft.com/office/drawing/2014/main" id="{90CC2E6D-CE74-48EC-9E54-F8164ECA4186}"/>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
        <p:nvSpPr>
          <p:cNvPr id="31" name="灯片编号占位符 5">
            <a:extLst>
              <a:ext uri="{FF2B5EF4-FFF2-40B4-BE49-F238E27FC236}">
                <a16:creationId xmlns:a16="http://schemas.microsoft.com/office/drawing/2014/main" id="{508F7B3D-64C6-420C-9D28-EE5837A1C090}"/>
              </a:ext>
            </a:extLst>
          </p:cNvPr>
          <p:cNvSpPr>
            <a:spLocks noGrp="1"/>
          </p:cNvSpPr>
          <p:nvPr>
            <p:ph type="sldNum" sz="quarter" idx="12"/>
          </p:nvPr>
        </p:nvSpPr>
        <p:spPr>
          <a:xfrm>
            <a:off x="5778500" y="6459285"/>
            <a:ext cx="622300" cy="365125"/>
          </a:xfrm>
        </p:spPr>
        <p:txBody>
          <a:bodyPr/>
          <a:lstStyle>
            <a:lvl1pPr algn="ctr">
              <a:defRPr sz="1600" b="1">
                <a:solidFill>
                  <a:schemeClr val="bg1"/>
                </a:solidFill>
                <a:latin typeface="微软雅黑" panose="020B0503020204020204" pitchFamily="34" charset="-122"/>
                <a:ea typeface="微软雅黑" panose="020B0503020204020204" pitchFamily="34" charset="-122"/>
              </a:defRPr>
            </a:lvl1pPr>
          </a:lstStyle>
          <a:p>
            <a:fld id="{EE5DA195-227C-46EF-A8A8-131AD85CB2AA}" type="slidenum">
              <a:rPr lang="zh-CN" altLang="en-US" smtClean="0"/>
              <a:pPr/>
              <a:t>‹#›</a:t>
            </a:fld>
            <a:endParaRPr lang="zh-CN" altLang="en-US" dirty="0"/>
          </a:p>
        </p:txBody>
      </p:sp>
    </p:spTree>
    <p:extLst>
      <p:ext uri="{BB962C8B-B14F-4D97-AF65-F5344CB8AC3E}">
        <p14:creationId xmlns:p14="http://schemas.microsoft.com/office/powerpoint/2010/main" val="1690543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99" name="图片 98">
            <a:extLst>
              <a:ext uri="{FF2B5EF4-FFF2-40B4-BE49-F238E27FC236}">
                <a16:creationId xmlns:a16="http://schemas.microsoft.com/office/drawing/2014/main" id="{DEB13333-AD95-4ADD-AABA-42BF580BE156}"/>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69" name="矩形 168">
            <a:extLst>
              <a:ext uri="{FF2B5EF4-FFF2-40B4-BE49-F238E27FC236}">
                <a16:creationId xmlns:a16="http://schemas.microsoft.com/office/drawing/2014/main" id="{028D5542-E684-4FC1-9177-8A042E416499}"/>
              </a:ext>
            </a:extLst>
          </p:cNvPr>
          <p:cNvSpPr/>
          <p:nvPr userDrawn="1"/>
        </p:nvSpPr>
        <p:spPr>
          <a:xfrm>
            <a:off x="1448" y="1086802"/>
            <a:ext cx="12192000" cy="5357038"/>
          </a:xfrm>
          <a:prstGeom prst="rect">
            <a:avLst/>
          </a:prstGeom>
          <a:solidFill>
            <a:srgbClr val="FFFFFF">
              <a:alpha val="93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cs typeface="+mn-cs"/>
            </a:endParaRPr>
          </a:p>
        </p:txBody>
      </p:sp>
      <p:grpSp>
        <p:nvGrpSpPr>
          <p:cNvPr id="100" name="组合 99">
            <a:extLst>
              <a:ext uri="{FF2B5EF4-FFF2-40B4-BE49-F238E27FC236}">
                <a16:creationId xmlns:a16="http://schemas.microsoft.com/office/drawing/2014/main" id="{8B653B78-6FC5-4047-8D30-C2A12719005C}"/>
              </a:ext>
            </a:extLst>
          </p:cNvPr>
          <p:cNvGrpSpPr/>
          <p:nvPr userDrawn="1"/>
        </p:nvGrpSpPr>
        <p:grpSpPr>
          <a:xfrm>
            <a:off x="6190092" y="0"/>
            <a:ext cx="6882359" cy="6858000"/>
            <a:chOff x="4804858" y="3977648"/>
            <a:chExt cx="1793875" cy="1787526"/>
          </a:xfrm>
          <a:solidFill>
            <a:srgbClr val="FFFFFF">
              <a:lumMod val="85000"/>
              <a:alpha val="70000"/>
            </a:srgbClr>
          </a:solidFill>
        </p:grpSpPr>
        <p:sp>
          <p:nvSpPr>
            <p:cNvPr id="101" name="Rectangle 51">
              <a:extLst>
                <a:ext uri="{FF2B5EF4-FFF2-40B4-BE49-F238E27FC236}">
                  <a16:creationId xmlns:a16="http://schemas.microsoft.com/office/drawing/2014/main" id="{212EC067-5887-46F2-9EA8-96AA16808282}"/>
                </a:ext>
              </a:extLst>
            </p:cNvPr>
            <p:cNvSpPr>
              <a:spLocks noChangeArrowheads="1"/>
            </p:cNvSpPr>
            <p:nvPr/>
          </p:nvSpPr>
          <p:spPr bwMode="auto">
            <a:xfrm>
              <a:off x="5957383" y="4693611"/>
              <a:ext cx="793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2" name="Freeform 52">
              <a:extLst>
                <a:ext uri="{FF2B5EF4-FFF2-40B4-BE49-F238E27FC236}">
                  <a16:creationId xmlns:a16="http://schemas.microsoft.com/office/drawing/2014/main" id="{F90C2A51-8E3F-4728-B1FA-83B9F2298219}"/>
                </a:ext>
              </a:extLst>
            </p:cNvPr>
            <p:cNvSpPr>
              <a:spLocks noEditPoints="1"/>
            </p:cNvSpPr>
            <p:nvPr/>
          </p:nvSpPr>
          <p:spPr bwMode="auto">
            <a:xfrm>
              <a:off x="5217608" y="4339598"/>
              <a:ext cx="917575" cy="1074738"/>
            </a:xfrm>
            <a:custGeom>
              <a:avLst/>
              <a:gdLst>
                <a:gd name="T0" fmla="*/ 342 w 495"/>
                <a:gd name="T1" fmla="*/ 490 h 581"/>
                <a:gd name="T2" fmla="*/ 267 w 495"/>
                <a:gd name="T3" fmla="*/ 393 h 581"/>
                <a:gd name="T4" fmla="*/ 155 w 495"/>
                <a:gd name="T5" fmla="*/ 426 h 581"/>
                <a:gd name="T6" fmla="*/ 159 w 495"/>
                <a:gd name="T7" fmla="*/ 351 h 581"/>
                <a:gd name="T8" fmla="*/ 108 w 495"/>
                <a:gd name="T9" fmla="*/ 266 h 581"/>
                <a:gd name="T10" fmla="*/ 118 w 495"/>
                <a:gd name="T11" fmla="*/ 114 h 581"/>
                <a:gd name="T12" fmla="*/ 157 w 495"/>
                <a:gd name="T13" fmla="*/ 118 h 581"/>
                <a:gd name="T14" fmla="*/ 168 w 495"/>
                <a:gd name="T15" fmla="*/ 129 h 581"/>
                <a:gd name="T16" fmla="*/ 173 w 495"/>
                <a:gd name="T17" fmla="*/ 168 h 581"/>
                <a:gd name="T18" fmla="*/ 68 w 495"/>
                <a:gd name="T19" fmla="*/ 266 h 581"/>
                <a:gd name="T20" fmla="*/ 153 w 495"/>
                <a:gd name="T21" fmla="*/ 111 h 581"/>
                <a:gd name="T22" fmla="*/ 142 w 495"/>
                <a:gd name="T23" fmla="*/ 149 h 581"/>
                <a:gd name="T24" fmla="*/ 181 w 495"/>
                <a:gd name="T25" fmla="*/ 133 h 581"/>
                <a:gd name="T26" fmla="*/ 182 w 495"/>
                <a:gd name="T27" fmla="*/ 47 h 581"/>
                <a:gd name="T28" fmla="*/ 197 w 495"/>
                <a:gd name="T29" fmla="*/ 282 h 581"/>
                <a:gd name="T30" fmla="*/ 199 w 495"/>
                <a:gd name="T31" fmla="*/ 136 h 581"/>
                <a:gd name="T32" fmla="*/ 201 w 495"/>
                <a:gd name="T33" fmla="*/ 5 h 581"/>
                <a:gd name="T34" fmla="*/ 212 w 495"/>
                <a:gd name="T35" fmla="*/ 61 h 581"/>
                <a:gd name="T36" fmla="*/ 256 w 495"/>
                <a:gd name="T37" fmla="*/ 145 h 581"/>
                <a:gd name="T38" fmla="*/ 279 w 495"/>
                <a:gd name="T39" fmla="*/ 84 h 581"/>
                <a:gd name="T40" fmla="*/ 358 w 495"/>
                <a:gd name="T41" fmla="*/ 54 h 581"/>
                <a:gd name="T42" fmla="*/ 412 w 495"/>
                <a:gd name="T43" fmla="*/ 93 h 581"/>
                <a:gd name="T44" fmla="*/ 431 w 495"/>
                <a:gd name="T45" fmla="*/ 95 h 581"/>
                <a:gd name="T46" fmla="*/ 463 w 495"/>
                <a:gd name="T47" fmla="*/ 155 h 581"/>
                <a:gd name="T48" fmla="*/ 222 w 495"/>
                <a:gd name="T49" fmla="*/ 279 h 581"/>
                <a:gd name="T50" fmla="*/ 350 w 495"/>
                <a:gd name="T51" fmla="*/ 257 h 581"/>
                <a:gd name="T52" fmla="*/ 398 w 495"/>
                <a:gd name="T53" fmla="*/ 210 h 581"/>
                <a:gd name="T54" fmla="*/ 407 w 495"/>
                <a:gd name="T55" fmla="*/ 219 h 581"/>
                <a:gd name="T56" fmla="*/ 412 w 495"/>
                <a:gd name="T57" fmla="*/ 451 h 581"/>
                <a:gd name="T58" fmla="*/ 406 w 495"/>
                <a:gd name="T59" fmla="*/ 320 h 581"/>
                <a:gd name="T60" fmla="*/ 469 w 495"/>
                <a:gd name="T61" fmla="*/ 184 h 581"/>
                <a:gd name="T62" fmla="*/ 460 w 495"/>
                <a:gd name="T63" fmla="*/ 233 h 581"/>
                <a:gd name="T64" fmla="*/ 384 w 495"/>
                <a:gd name="T65" fmla="*/ 222 h 581"/>
                <a:gd name="T66" fmla="*/ 421 w 495"/>
                <a:gd name="T67" fmla="*/ 188 h 581"/>
                <a:gd name="T68" fmla="*/ 364 w 495"/>
                <a:gd name="T69" fmla="*/ 225 h 581"/>
                <a:gd name="T70" fmla="*/ 361 w 495"/>
                <a:gd name="T71" fmla="*/ 188 h 581"/>
                <a:gd name="T72" fmla="*/ 387 w 495"/>
                <a:gd name="T73" fmla="*/ 356 h 581"/>
                <a:gd name="T74" fmla="*/ 220 w 495"/>
                <a:gd name="T75" fmla="*/ 351 h 581"/>
                <a:gd name="T76" fmla="*/ 236 w 495"/>
                <a:gd name="T77" fmla="*/ 315 h 581"/>
                <a:gd name="T78" fmla="*/ 207 w 495"/>
                <a:gd name="T79" fmla="*/ 171 h 581"/>
                <a:gd name="T80" fmla="*/ 239 w 495"/>
                <a:gd name="T81" fmla="*/ 166 h 581"/>
                <a:gd name="T82" fmla="*/ 252 w 495"/>
                <a:gd name="T83" fmla="*/ 158 h 581"/>
                <a:gd name="T84" fmla="*/ 270 w 495"/>
                <a:gd name="T85" fmla="*/ 130 h 581"/>
                <a:gd name="T86" fmla="*/ 279 w 495"/>
                <a:gd name="T87" fmla="*/ 100 h 581"/>
                <a:gd name="T88" fmla="*/ 394 w 495"/>
                <a:gd name="T89" fmla="*/ 130 h 581"/>
                <a:gd name="T90" fmla="*/ 438 w 495"/>
                <a:gd name="T91" fmla="*/ 100 h 581"/>
                <a:gd name="T92" fmla="*/ 439 w 495"/>
                <a:gd name="T93" fmla="*/ 153 h 581"/>
                <a:gd name="T94" fmla="*/ 457 w 495"/>
                <a:gd name="T95" fmla="*/ 159 h 581"/>
                <a:gd name="T96" fmla="*/ 475 w 495"/>
                <a:gd name="T97" fmla="*/ 100 h 581"/>
                <a:gd name="T98" fmla="*/ 456 w 495"/>
                <a:gd name="T99" fmla="*/ 80 h 581"/>
                <a:gd name="T100" fmla="*/ 344 w 495"/>
                <a:gd name="T101" fmla="*/ 34 h 581"/>
                <a:gd name="T102" fmla="*/ 207 w 495"/>
                <a:gd name="T103" fmla="*/ 0 h 581"/>
                <a:gd name="T104" fmla="*/ 173 w 495"/>
                <a:gd name="T105" fmla="*/ 7 h 581"/>
                <a:gd name="T106" fmla="*/ 144 w 495"/>
                <a:gd name="T107" fmla="*/ 23 h 581"/>
                <a:gd name="T108" fmla="*/ 122 w 495"/>
                <a:gd name="T109" fmla="*/ 51 h 581"/>
                <a:gd name="T110" fmla="*/ 149 w 495"/>
                <a:gd name="T111" fmla="*/ 82 h 581"/>
                <a:gd name="T112" fmla="*/ 59 w 495"/>
                <a:gd name="T113" fmla="*/ 98 h 581"/>
                <a:gd name="T114" fmla="*/ 108 w 495"/>
                <a:gd name="T115" fmla="*/ 286 h 581"/>
                <a:gd name="T116" fmla="*/ 153 w 495"/>
                <a:gd name="T117" fmla="*/ 307 h 581"/>
                <a:gd name="T118" fmla="*/ 103 w 495"/>
                <a:gd name="T119" fmla="*/ 418 h 581"/>
                <a:gd name="T120" fmla="*/ 495 w 495"/>
                <a:gd name="T121" fmla="*/ 512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5" h="581">
                  <a:moveTo>
                    <a:pt x="370" y="368"/>
                  </a:moveTo>
                  <a:cubicBezTo>
                    <a:pt x="334" y="361"/>
                    <a:pt x="334" y="361"/>
                    <a:pt x="334" y="361"/>
                  </a:cubicBezTo>
                  <a:cubicBezTo>
                    <a:pt x="290" y="370"/>
                    <a:pt x="290" y="370"/>
                    <a:pt x="290" y="370"/>
                  </a:cubicBezTo>
                  <a:cubicBezTo>
                    <a:pt x="299" y="361"/>
                    <a:pt x="299" y="361"/>
                    <a:pt x="299" y="361"/>
                  </a:cubicBezTo>
                  <a:cubicBezTo>
                    <a:pt x="338" y="349"/>
                    <a:pt x="338" y="349"/>
                    <a:pt x="338" y="349"/>
                  </a:cubicBezTo>
                  <a:cubicBezTo>
                    <a:pt x="377" y="362"/>
                    <a:pt x="377" y="362"/>
                    <a:pt x="377" y="362"/>
                  </a:cubicBezTo>
                  <a:lnTo>
                    <a:pt x="370" y="368"/>
                  </a:lnTo>
                  <a:close/>
                  <a:moveTo>
                    <a:pt x="342" y="490"/>
                  </a:moveTo>
                  <a:cubicBezTo>
                    <a:pt x="338" y="469"/>
                    <a:pt x="338" y="469"/>
                    <a:pt x="338" y="469"/>
                  </a:cubicBezTo>
                  <a:cubicBezTo>
                    <a:pt x="350" y="422"/>
                    <a:pt x="350" y="422"/>
                    <a:pt x="350" y="422"/>
                  </a:cubicBezTo>
                  <a:cubicBezTo>
                    <a:pt x="350" y="422"/>
                    <a:pt x="350" y="422"/>
                    <a:pt x="350" y="422"/>
                  </a:cubicBezTo>
                  <a:cubicBezTo>
                    <a:pt x="350" y="422"/>
                    <a:pt x="350" y="422"/>
                    <a:pt x="350" y="422"/>
                  </a:cubicBezTo>
                  <a:cubicBezTo>
                    <a:pt x="365" y="420"/>
                    <a:pt x="365" y="420"/>
                    <a:pt x="365" y="420"/>
                  </a:cubicBezTo>
                  <a:cubicBezTo>
                    <a:pt x="376" y="493"/>
                    <a:pt x="376" y="493"/>
                    <a:pt x="376" y="493"/>
                  </a:cubicBezTo>
                  <a:cubicBezTo>
                    <a:pt x="365" y="492"/>
                    <a:pt x="354" y="491"/>
                    <a:pt x="342" y="490"/>
                  </a:cubicBezTo>
                  <a:close/>
                  <a:moveTo>
                    <a:pt x="267" y="393"/>
                  </a:moveTo>
                  <a:cubicBezTo>
                    <a:pt x="300" y="401"/>
                    <a:pt x="300" y="401"/>
                    <a:pt x="300" y="401"/>
                  </a:cubicBezTo>
                  <a:cubicBezTo>
                    <a:pt x="345" y="384"/>
                    <a:pt x="345" y="384"/>
                    <a:pt x="345" y="384"/>
                  </a:cubicBezTo>
                  <a:cubicBezTo>
                    <a:pt x="370" y="396"/>
                    <a:pt x="370" y="396"/>
                    <a:pt x="370" y="396"/>
                  </a:cubicBezTo>
                  <a:cubicBezTo>
                    <a:pt x="345" y="392"/>
                    <a:pt x="345" y="392"/>
                    <a:pt x="345" y="392"/>
                  </a:cubicBezTo>
                  <a:cubicBezTo>
                    <a:pt x="299" y="409"/>
                    <a:pt x="299" y="409"/>
                    <a:pt x="299" y="409"/>
                  </a:cubicBezTo>
                  <a:lnTo>
                    <a:pt x="267" y="393"/>
                  </a:lnTo>
                  <a:close/>
                  <a:moveTo>
                    <a:pt x="172" y="472"/>
                  </a:moveTo>
                  <a:cubicBezTo>
                    <a:pt x="155" y="426"/>
                    <a:pt x="155" y="426"/>
                    <a:pt x="155" y="426"/>
                  </a:cubicBezTo>
                  <a:cubicBezTo>
                    <a:pt x="132" y="419"/>
                    <a:pt x="132" y="419"/>
                    <a:pt x="132" y="419"/>
                  </a:cubicBezTo>
                  <a:cubicBezTo>
                    <a:pt x="171" y="407"/>
                    <a:pt x="171" y="407"/>
                    <a:pt x="171" y="407"/>
                  </a:cubicBezTo>
                  <a:cubicBezTo>
                    <a:pt x="186" y="457"/>
                    <a:pt x="186" y="457"/>
                    <a:pt x="186" y="457"/>
                  </a:cubicBezTo>
                  <a:cubicBezTo>
                    <a:pt x="278" y="443"/>
                    <a:pt x="278" y="443"/>
                    <a:pt x="278" y="443"/>
                  </a:cubicBezTo>
                  <a:lnTo>
                    <a:pt x="172" y="472"/>
                  </a:lnTo>
                  <a:close/>
                  <a:moveTo>
                    <a:pt x="155" y="326"/>
                  </a:moveTo>
                  <a:cubicBezTo>
                    <a:pt x="159" y="326"/>
                    <a:pt x="159" y="326"/>
                    <a:pt x="159" y="326"/>
                  </a:cubicBezTo>
                  <a:cubicBezTo>
                    <a:pt x="159" y="351"/>
                    <a:pt x="159" y="351"/>
                    <a:pt x="159" y="351"/>
                  </a:cubicBezTo>
                  <a:cubicBezTo>
                    <a:pt x="155" y="351"/>
                    <a:pt x="155" y="351"/>
                    <a:pt x="155" y="351"/>
                  </a:cubicBezTo>
                  <a:lnTo>
                    <a:pt x="155" y="326"/>
                  </a:lnTo>
                  <a:close/>
                  <a:moveTo>
                    <a:pt x="164" y="326"/>
                  </a:moveTo>
                  <a:cubicBezTo>
                    <a:pt x="187" y="326"/>
                    <a:pt x="187" y="326"/>
                    <a:pt x="187" y="326"/>
                  </a:cubicBezTo>
                  <a:cubicBezTo>
                    <a:pt x="187" y="351"/>
                    <a:pt x="187" y="351"/>
                    <a:pt x="187" y="351"/>
                  </a:cubicBezTo>
                  <a:cubicBezTo>
                    <a:pt x="164" y="351"/>
                    <a:pt x="164" y="351"/>
                    <a:pt x="164" y="351"/>
                  </a:cubicBezTo>
                  <a:lnTo>
                    <a:pt x="164" y="326"/>
                  </a:lnTo>
                  <a:close/>
                  <a:moveTo>
                    <a:pt x="108" y="266"/>
                  </a:moveTo>
                  <a:cubicBezTo>
                    <a:pt x="108" y="266"/>
                    <a:pt x="108" y="266"/>
                    <a:pt x="108" y="266"/>
                  </a:cubicBezTo>
                  <a:cubicBezTo>
                    <a:pt x="79" y="266"/>
                    <a:pt x="79" y="266"/>
                    <a:pt x="79" y="266"/>
                  </a:cubicBezTo>
                  <a:cubicBezTo>
                    <a:pt x="79" y="100"/>
                    <a:pt x="79" y="100"/>
                    <a:pt x="79" y="100"/>
                  </a:cubicBezTo>
                  <a:cubicBezTo>
                    <a:pt x="110" y="100"/>
                    <a:pt x="110" y="100"/>
                    <a:pt x="110" y="100"/>
                  </a:cubicBezTo>
                  <a:cubicBezTo>
                    <a:pt x="110" y="98"/>
                    <a:pt x="110" y="98"/>
                    <a:pt x="110" y="98"/>
                  </a:cubicBezTo>
                  <a:cubicBezTo>
                    <a:pt x="149" y="98"/>
                    <a:pt x="149" y="98"/>
                    <a:pt x="149" y="98"/>
                  </a:cubicBezTo>
                  <a:cubicBezTo>
                    <a:pt x="149" y="99"/>
                    <a:pt x="149" y="100"/>
                    <a:pt x="150" y="101"/>
                  </a:cubicBezTo>
                  <a:cubicBezTo>
                    <a:pt x="118" y="114"/>
                    <a:pt x="118" y="114"/>
                    <a:pt x="118" y="114"/>
                  </a:cubicBezTo>
                  <a:cubicBezTo>
                    <a:pt x="117" y="112"/>
                    <a:pt x="117" y="112"/>
                    <a:pt x="117" y="112"/>
                  </a:cubicBezTo>
                  <a:cubicBezTo>
                    <a:pt x="117" y="112"/>
                    <a:pt x="117" y="112"/>
                    <a:pt x="117" y="112"/>
                  </a:cubicBezTo>
                  <a:cubicBezTo>
                    <a:pt x="113" y="114"/>
                    <a:pt x="113" y="114"/>
                    <a:pt x="113" y="114"/>
                  </a:cubicBezTo>
                  <a:cubicBezTo>
                    <a:pt x="120" y="132"/>
                    <a:pt x="120" y="132"/>
                    <a:pt x="120" y="132"/>
                  </a:cubicBezTo>
                  <a:cubicBezTo>
                    <a:pt x="124" y="130"/>
                    <a:pt x="124" y="130"/>
                    <a:pt x="124" y="130"/>
                  </a:cubicBezTo>
                  <a:cubicBezTo>
                    <a:pt x="123" y="128"/>
                    <a:pt x="123" y="128"/>
                    <a:pt x="123" y="128"/>
                  </a:cubicBezTo>
                  <a:cubicBezTo>
                    <a:pt x="155" y="115"/>
                    <a:pt x="155" y="115"/>
                    <a:pt x="155" y="115"/>
                  </a:cubicBezTo>
                  <a:cubicBezTo>
                    <a:pt x="156" y="116"/>
                    <a:pt x="157" y="117"/>
                    <a:pt x="157" y="118"/>
                  </a:cubicBezTo>
                  <a:cubicBezTo>
                    <a:pt x="134" y="142"/>
                    <a:pt x="134" y="142"/>
                    <a:pt x="134" y="142"/>
                  </a:cubicBezTo>
                  <a:cubicBezTo>
                    <a:pt x="132" y="141"/>
                    <a:pt x="132" y="141"/>
                    <a:pt x="132" y="141"/>
                  </a:cubicBezTo>
                  <a:cubicBezTo>
                    <a:pt x="132" y="141"/>
                    <a:pt x="132" y="141"/>
                    <a:pt x="132" y="141"/>
                  </a:cubicBezTo>
                  <a:cubicBezTo>
                    <a:pt x="129" y="144"/>
                    <a:pt x="129" y="144"/>
                    <a:pt x="129" y="144"/>
                  </a:cubicBezTo>
                  <a:cubicBezTo>
                    <a:pt x="143" y="158"/>
                    <a:pt x="143" y="158"/>
                    <a:pt x="143" y="158"/>
                  </a:cubicBezTo>
                  <a:cubicBezTo>
                    <a:pt x="146" y="155"/>
                    <a:pt x="146" y="155"/>
                    <a:pt x="146" y="155"/>
                  </a:cubicBezTo>
                  <a:cubicBezTo>
                    <a:pt x="144" y="153"/>
                    <a:pt x="144" y="153"/>
                    <a:pt x="144" y="153"/>
                  </a:cubicBezTo>
                  <a:cubicBezTo>
                    <a:pt x="168" y="129"/>
                    <a:pt x="168" y="129"/>
                    <a:pt x="168" y="129"/>
                  </a:cubicBezTo>
                  <a:cubicBezTo>
                    <a:pt x="169" y="130"/>
                    <a:pt x="170" y="131"/>
                    <a:pt x="171" y="131"/>
                  </a:cubicBezTo>
                  <a:cubicBezTo>
                    <a:pt x="159" y="163"/>
                    <a:pt x="159" y="163"/>
                    <a:pt x="159" y="163"/>
                  </a:cubicBezTo>
                  <a:cubicBezTo>
                    <a:pt x="157" y="162"/>
                    <a:pt x="157" y="162"/>
                    <a:pt x="157" y="162"/>
                  </a:cubicBezTo>
                  <a:cubicBezTo>
                    <a:pt x="157" y="162"/>
                    <a:pt x="157" y="162"/>
                    <a:pt x="157" y="162"/>
                  </a:cubicBezTo>
                  <a:cubicBezTo>
                    <a:pt x="155" y="166"/>
                    <a:pt x="155" y="166"/>
                    <a:pt x="155" y="166"/>
                  </a:cubicBezTo>
                  <a:cubicBezTo>
                    <a:pt x="173" y="173"/>
                    <a:pt x="173" y="173"/>
                    <a:pt x="173" y="173"/>
                  </a:cubicBezTo>
                  <a:cubicBezTo>
                    <a:pt x="175" y="169"/>
                    <a:pt x="175" y="169"/>
                    <a:pt x="175" y="169"/>
                  </a:cubicBezTo>
                  <a:cubicBezTo>
                    <a:pt x="173" y="168"/>
                    <a:pt x="173" y="168"/>
                    <a:pt x="173" y="168"/>
                  </a:cubicBezTo>
                  <a:cubicBezTo>
                    <a:pt x="185" y="137"/>
                    <a:pt x="185" y="137"/>
                    <a:pt x="185" y="137"/>
                  </a:cubicBezTo>
                  <a:cubicBezTo>
                    <a:pt x="187" y="137"/>
                    <a:pt x="188" y="138"/>
                    <a:pt x="190" y="138"/>
                  </a:cubicBezTo>
                  <a:cubicBezTo>
                    <a:pt x="190" y="171"/>
                    <a:pt x="190" y="171"/>
                    <a:pt x="190" y="171"/>
                  </a:cubicBezTo>
                  <a:cubicBezTo>
                    <a:pt x="187" y="171"/>
                    <a:pt x="187" y="171"/>
                    <a:pt x="187" y="171"/>
                  </a:cubicBezTo>
                  <a:cubicBezTo>
                    <a:pt x="187" y="266"/>
                    <a:pt x="187" y="266"/>
                    <a:pt x="187" y="266"/>
                  </a:cubicBezTo>
                  <a:lnTo>
                    <a:pt x="108" y="266"/>
                  </a:lnTo>
                  <a:close/>
                  <a:moveTo>
                    <a:pt x="74" y="266"/>
                  </a:moveTo>
                  <a:cubicBezTo>
                    <a:pt x="68" y="266"/>
                    <a:pt x="68" y="266"/>
                    <a:pt x="68" y="266"/>
                  </a:cubicBezTo>
                  <a:cubicBezTo>
                    <a:pt x="68" y="100"/>
                    <a:pt x="68" y="100"/>
                    <a:pt x="68" y="100"/>
                  </a:cubicBezTo>
                  <a:cubicBezTo>
                    <a:pt x="74" y="100"/>
                    <a:pt x="74" y="100"/>
                    <a:pt x="74" y="100"/>
                  </a:cubicBezTo>
                  <a:lnTo>
                    <a:pt x="74" y="266"/>
                  </a:lnTo>
                  <a:close/>
                  <a:moveTo>
                    <a:pt x="153" y="111"/>
                  </a:moveTo>
                  <a:cubicBezTo>
                    <a:pt x="153" y="112"/>
                    <a:pt x="154" y="112"/>
                    <a:pt x="154" y="113"/>
                  </a:cubicBezTo>
                  <a:cubicBezTo>
                    <a:pt x="125" y="125"/>
                    <a:pt x="125" y="125"/>
                    <a:pt x="125" y="125"/>
                  </a:cubicBezTo>
                  <a:cubicBezTo>
                    <a:pt x="124" y="123"/>
                    <a:pt x="124" y="123"/>
                    <a:pt x="124" y="123"/>
                  </a:cubicBezTo>
                  <a:lnTo>
                    <a:pt x="153" y="111"/>
                  </a:lnTo>
                  <a:close/>
                  <a:moveTo>
                    <a:pt x="122" y="57"/>
                  </a:moveTo>
                  <a:cubicBezTo>
                    <a:pt x="123" y="55"/>
                    <a:pt x="123" y="55"/>
                    <a:pt x="123" y="55"/>
                  </a:cubicBezTo>
                  <a:cubicBezTo>
                    <a:pt x="156" y="69"/>
                    <a:pt x="156" y="69"/>
                    <a:pt x="156" y="69"/>
                  </a:cubicBezTo>
                  <a:cubicBezTo>
                    <a:pt x="155" y="70"/>
                    <a:pt x="155" y="70"/>
                    <a:pt x="155" y="70"/>
                  </a:cubicBezTo>
                  <a:lnTo>
                    <a:pt x="122" y="57"/>
                  </a:lnTo>
                  <a:close/>
                  <a:moveTo>
                    <a:pt x="166" y="124"/>
                  </a:moveTo>
                  <a:cubicBezTo>
                    <a:pt x="166" y="125"/>
                    <a:pt x="167" y="125"/>
                    <a:pt x="168" y="126"/>
                  </a:cubicBezTo>
                  <a:cubicBezTo>
                    <a:pt x="142" y="149"/>
                    <a:pt x="142" y="149"/>
                    <a:pt x="142" y="149"/>
                  </a:cubicBezTo>
                  <a:cubicBezTo>
                    <a:pt x="141" y="148"/>
                    <a:pt x="141" y="148"/>
                    <a:pt x="141" y="148"/>
                  </a:cubicBezTo>
                  <a:lnTo>
                    <a:pt x="166" y="124"/>
                  </a:lnTo>
                  <a:close/>
                  <a:moveTo>
                    <a:pt x="140" y="29"/>
                  </a:moveTo>
                  <a:cubicBezTo>
                    <a:pt x="144" y="30"/>
                    <a:pt x="144" y="30"/>
                    <a:pt x="144" y="30"/>
                  </a:cubicBezTo>
                  <a:cubicBezTo>
                    <a:pt x="168" y="54"/>
                    <a:pt x="168" y="54"/>
                    <a:pt x="168" y="54"/>
                  </a:cubicBezTo>
                  <a:cubicBezTo>
                    <a:pt x="166" y="56"/>
                    <a:pt x="166" y="56"/>
                    <a:pt x="166" y="56"/>
                  </a:cubicBezTo>
                  <a:lnTo>
                    <a:pt x="140" y="29"/>
                  </a:lnTo>
                  <a:close/>
                  <a:moveTo>
                    <a:pt x="181" y="133"/>
                  </a:moveTo>
                  <a:cubicBezTo>
                    <a:pt x="182" y="133"/>
                    <a:pt x="182" y="134"/>
                    <a:pt x="183" y="134"/>
                  </a:cubicBezTo>
                  <a:cubicBezTo>
                    <a:pt x="170" y="166"/>
                    <a:pt x="170" y="166"/>
                    <a:pt x="170" y="166"/>
                  </a:cubicBezTo>
                  <a:cubicBezTo>
                    <a:pt x="168" y="165"/>
                    <a:pt x="168" y="165"/>
                    <a:pt x="168" y="165"/>
                  </a:cubicBezTo>
                  <a:lnTo>
                    <a:pt x="181" y="133"/>
                  </a:lnTo>
                  <a:close/>
                  <a:moveTo>
                    <a:pt x="167" y="10"/>
                  </a:moveTo>
                  <a:cubicBezTo>
                    <a:pt x="171" y="17"/>
                    <a:pt x="171" y="17"/>
                    <a:pt x="171" y="17"/>
                  </a:cubicBezTo>
                  <a:cubicBezTo>
                    <a:pt x="185" y="46"/>
                    <a:pt x="185" y="46"/>
                    <a:pt x="185" y="46"/>
                  </a:cubicBezTo>
                  <a:cubicBezTo>
                    <a:pt x="184" y="46"/>
                    <a:pt x="183" y="47"/>
                    <a:pt x="182" y="47"/>
                  </a:cubicBezTo>
                  <a:lnTo>
                    <a:pt x="167" y="10"/>
                  </a:lnTo>
                  <a:close/>
                  <a:moveTo>
                    <a:pt x="197" y="323"/>
                  </a:moveTo>
                  <a:cubicBezTo>
                    <a:pt x="197" y="323"/>
                    <a:pt x="197" y="323"/>
                    <a:pt x="197" y="323"/>
                  </a:cubicBezTo>
                  <a:cubicBezTo>
                    <a:pt x="201" y="328"/>
                    <a:pt x="201" y="328"/>
                    <a:pt x="201" y="328"/>
                  </a:cubicBezTo>
                  <a:cubicBezTo>
                    <a:pt x="201" y="351"/>
                    <a:pt x="201" y="351"/>
                    <a:pt x="201" y="351"/>
                  </a:cubicBezTo>
                  <a:cubicBezTo>
                    <a:pt x="197" y="351"/>
                    <a:pt x="197" y="351"/>
                    <a:pt x="197" y="351"/>
                  </a:cubicBezTo>
                  <a:lnTo>
                    <a:pt x="197" y="323"/>
                  </a:lnTo>
                  <a:close/>
                  <a:moveTo>
                    <a:pt x="197" y="282"/>
                  </a:moveTo>
                  <a:cubicBezTo>
                    <a:pt x="197" y="282"/>
                    <a:pt x="197" y="282"/>
                    <a:pt x="197" y="282"/>
                  </a:cubicBezTo>
                  <a:cubicBezTo>
                    <a:pt x="201" y="287"/>
                    <a:pt x="201" y="287"/>
                    <a:pt x="201" y="287"/>
                  </a:cubicBezTo>
                  <a:cubicBezTo>
                    <a:pt x="201" y="307"/>
                    <a:pt x="201" y="307"/>
                    <a:pt x="201" y="307"/>
                  </a:cubicBezTo>
                  <a:cubicBezTo>
                    <a:pt x="197" y="307"/>
                    <a:pt x="197" y="307"/>
                    <a:pt x="197" y="307"/>
                  </a:cubicBezTo>
                  <a:lnTo>
                    <a:pt x="197" y="282"/>
                  </a:lnTo>
                  <a:close/>
                  <a:moveTo>
                    <a:pt x="197" y="171"/>
                  </a:moveTo>
                  <a:cubicBezTo>
                    <a:pt x="199" y="171"/>
                    <a:pt x="199" y="171"/>
                    <a:pt x="199" y="171"/>
                  </a:cubicBezTo>
                  <a:cubicBezTo>
                    <a:pt x="199" y="136"/>
                    <a:pt x="199" y="136"/>
                    <a:pt x="199" y="136"/>
                  </a:cubicBezTo>
                  <a:cubicBezTo>
                    <a:pt x="200" y="136"/>
                    <a:pt x="201" y="136"/>
                    <a:pt x="201" y="136"/>
                  </a:cubicBezTo>
                  <a:cubicBezTo>
                    <a:pt x="201" y="171"/>
                    <a:pt x="201" y="171"/>
                    <a:pt x="201" y="171"/>
                  </a:cubicBezTo>
                  <a:cubicBezTo>
                    <a:pt x="201" y="171"/>
                    <a:pt x="201" y="171"/>
                    <a:pt x="201" y="171"/>
                  </a:cubicBezTo>
                  <a:cubicBezTo>
                    <a:pt x="201" y="267"/>
                    <a:pt x="201" y="267"/>
                    <a:pt x="201" y="267"/>
                  </a:cubicBezTo>
                  <a:cubicBezTo>
                    <a:pt x="197" y="267"/>
                    <a:pt x="197" y="267"/>
                    <a:pt x="197" y="267"/>
                  </a:cubicBezTo>
                  <a:lnTo>
                    <a:pt x="197" y="171"/>
                  </a:lnTo>
                  <a:close/>
                  <a:moveTo>
                    <a:pt x="199" y="5"/>
                  </a:moveTo>
                  <a:cubicBezTo>
                    <a:pt x="201" y="5"/>
                    <a:pt x="201" y="5"/>
                    <a:pt x="201" y="5"/>
                  </a:cubicBezTo>
                  <a:cubicBezTo>
                    <a:pt x="201" y="45"/>
                    <a:pt x="201" y="45"/>
                    <a:pt x="201" y="45"/>
                  </a:cubicBezTo>
                  <a:cubicBezTo>
                    <a:pt x="201" y="45"/>
                    <a:pt x="200" y="45"/>
                    <a:pt x="199" y="44"/>
                  </a:cubicBezTo>
                  <a:lnTo>
                    <a:pt x="199" y="5"/>
                  </a:lnTo>
                  <a:close/>
                  <a:moveTo>
                    <a:pt x="212" y="61"/>
                  </a:moveTo>
                  <a:cubicBezTo>
                    <a:pt x="217" y="61"/>
                    <a:pt x="222" y="66"/>
                    <a:pt x="222" y="71"/>
                  </a:cubicBezTo>
                  <a:cubicBezTo>
                    <a:pt x="222" y="77"/>
                    <a:pt x="217" y="81"/>
                    <a:pt x="212" y="81"/>
                  </a:cubicBezTo>
                  <a:cubicBezTo>
                    <a:pt x="206" y="81"/>
                    <a:pt x="202" y="77"/>
                    <a:pt x="202" y="71"/>
                  </a:cubicBezTo>
                  <a:cubicBezTo>
                    <a:pt x="202" y="66"/>
                    <a:pt x="206" y="61"/>
                    <a:pt x="212" y="61"/>
                  </a:cubicBezTo>
                  <a:close/>
                  <a:moveTo>
                    <a:pt x="231" y="164"/>
                  </a:moveTo>
                  <a:cubicBezTo>
                    <a:pt x="230" y="164"/>
                    <a:pt x="230" y="164"/>
                    <a:pt x="230" y="164"/>
                  </a:cubicBezTo>
                  <a:cubicBezTo>
                    <a:pt x="217" y="131"/>
                    <a:pt x="217" y="131"/>
                    <a:pt x="217" y="131"/>
                  </a:cubicBezTo>
                  <a:cubicBezTo>
                    <a:pt x="220" y="130"/>
                    <a:pt x="220" y="130"/>
                    <a:pt x="220" y="130"/>
                  </a:cubicBezTo>
                  <a:lnTo>
                    <a:pt x="231" y="164"/>
                  </a:lnTo>
                  <a:close/>
                  <a:moveTo>
                    <a:pt x="233" y="119"/>
                  </a:moveTo>
                  <a:cubicBezTo>
                    <a:pt x="258" y="143"/>
                    <a:pt x="258" y="143"/>
                    <a:pt x="258" y="143"/>
                  </a:cubicBezTo>
                  <a:cubicBezTo>
                    <a:pt x="256" y="145"/>
                    <a:pt x="256" y="145"/>
                    <a:pt x="256" y="145"/>
                  </a:cubicBezTo>
                  <a:cubicBezTo>
                    <a:pt x="231" y="120"/>
                    <a:pt x="231" y="120"/>
                    <a:pt x="231" y="120"/>
                  </a:cubicBezTo>
                  <a:cubicBezTo>
                    <a:pt x="232" y="120"/>
                    <a:pt x="232" y="119"/>
                    <a:pt x="233" y="119"/>
                  </a:cubicBezTo>
                  <a:close/>
                  <a:moveTo>
                    <a:pt x="241" y="103"/>
                  </a:moveTo>
                  <a:cubicBezTo>
                    <a:pt x="273" y="116"/>
                    <a:pt x="273" y="116"/>
                    <a:pt x="273" y="116"/>
                  </a:cubicBezTo>
                  <a:cubicBezTo>
                    <a:pt x="272" y="118"/>
                    <a:pt x="272" y="118"/>
                    <a:pt x="272" y="118"/>
                  </a:cubicBezTo>
                  <a:cubicBezTo>
                    <a:pt x="240" y="104"/>
                    <a:pt x="240" y="104"/>
                    <a:pt x="240" y="104"/>
                  </a:cubicBezTo>
                  <a:cubicBezTo>
                    <a:pt x="240" y="104"/>
                    <a:pt x="241" y="103"/>
                    <a:pt x="241" y="103"/>
                  </a:cubicBezTo>
                  <a:close/>
                  <a:moveTo>
                    <a:pt x="279" y="84"/>
                  </a:moveTo>
                  <a:cubicBezTo>
                    <a:pt x="375" y="84"/>
                    <a:pt x="375" y="84"/>
                    <a:pt x="375" y="84"/>
                  </a:cubicBezTo>
                  <a:cubicBezTo>
                    <a:pt x="375" y="88"/>
                    <a:pt x="375" y="88"/>
                    <a:pt x="375" y="88"/>
                  </a:cubicBezTo>
                  <a:cubicBezTo>
                    <a:pt x="279" y="88"/>
                    <a:pt x="279" y="88"/>
                    <a:pt x="279" y="88"/>
                  </a:cubicBezTo>
                  <a:lnTo>
                    <a:pt x="279" y="84"/>
                  </a:lnTo>
                  <a:close/>
                  <a:moveTo>
                    <a:pt x="359" y="55"/>
                  </a:moveTo>
                  <a:cubicBezTo>
                    <a:pt x="362" y="80"/>
                    <a:pt x="362" y="80"/>
                    <a:pt x="362" y="80"/>
                  </a:cubicBezTo>
                  <a:cubicBezTo>
                    <a:pt x="360" y="80"/>
                    <a:pt x="360" y="80"/>
                    <a:pt x="360" y="80"/>
                  </a:cubicBezTo>
                  <a:cubicBezTo>
                    <a:pt x="358" y="54"/>
                    <a:pt x="358" y="54"/>
                    <a:pt x="358" y="54"/>
                  </a:cubicBezTo>
                  <a:lnTo>
                    <a:pt x="359" y="55"/>
                  </a:lnTo>
                  <a:close/>
                  <a:moveTo>
                    <a:pt x="370" y="67"/>
                  </a:moveTo>
                  <a:cubicBezTo>
                    <a:pt x="397" y="83"/>
                    <a:pt x="397" y="83"/>
                    <a:pt x="397" y="83"/>
                  </a:cubicBezTo>
                  <a:cubicBezTo>
                    <a:pt x="397" y="85"/>
                    <a:pt x="397" y="85"/>
                    <a:pt x="397" y="85"/>
                  </a:cubicBezTo>
                  <a:cubicBezTo>
                    <a:pt x="370" y="72"/>
                    <a:pt x="370" y="72"/>
                    <a:pt x="370" y="72"/>
                  </a:cubicBezTo>
                  <a:lnTo>
                    <a:pt x="370" y="67"/>
                  </a:lnTo>
                  <a:close/>
                  <a:moveTo>
                    <a:pt x="411" y="89"/>
                  </a:moveTo>
                  <a:cubicBezTo>
                    <a:pt x="412" y="93"/>
                    <a:pt x="412" y="93"/>
                    <a:pt x="412" y="93"/>
                  </a:cubicBezTo>
                  <a:cubicBezTo>
                    <a:pt x="382" y="99"/>
                    <a:pt x="382" y="99"/>
                    <a:pt x="382" y="99"/>
                  </a:cubicBezTo>
                  <a:cubicBezTo>
                    <a:pt x="378" y="97"/>
                    <a:pt x="378" y="97"/>
                    <a:pt x="378" y="97"/>
                  </a:cubicBezTo>
                  <a:lnTo>
                    <a:pt x="411" y="89"/>
                  </a:lnTo>
                  <a:close/>
                  <a:moveTo>
                    <a:pt x="431" y="95"/>
                  </a:moveTo>
                  <a:cubicBezTo>
                    <a:pt x="403" y="130"/>
                    <a:pt x="403" y="130"/>
                    <a:pt x="403" y="130"/>
                  </a:cubicBezTo>
                  <a:cubicBezTo>
                    <a:pt x="400" y="127"/>
                    <a:pt x="400" y="127"/>
                    <a:pt x="400" y="127"/>
                  </a:cubicBezTo>
                  <a:cubicBezTo>
                    <a:pt x="428" y="91"/>
                    <a:pt x="428" y="91"/>
                    <a:pt x="428" y="91"/>
                  </a:cubicBezTo>
                  <a:lnTo>
                    <a:pt x="431" y="95"/>
                  </a:lnTo>
                  <a:close/>
                  <a:moveTo>
                    <a:pt x="447" y="98"/>
                  </a:moveTo>
                  <a:cubicBezTo>
                    <a:pt x="432" y="144"/>
                    <a:pt x="432" y="144"/>
                    <a:pt x="432" y="144"/>
                  </a:cubicBezTo>
                  <a:cubicBezTo>
                    <a:pt x="430" y="143"/>
                    <a:pt x="430" y="143"/>
                    <a:pt x="430" y="143"/>
                  </a:cubicBezTo>
                  <a:cubicBezTo>
                    <a:pt x="445" y="96"/>
                    <a:pt x="445" y="96"/>
                    <a:pt x="445" y="96"/>
                  </a:cubicBezTo>
                  <a:lnTo>
                    <a:pt x="447" y="98"/>
                  </a:lnTo>
                  <a:close/>
                  <a:moveTo>
                    <a:pt x="461" y="95"/>
                  </a:moveTo>
                  <a:cubicBezTo>
                    <a:pt x="463" y="95"/>
                    <a:pt x="463" y="95"/>
                    <a:pt x="463" y="95"/>
                  </a:cubicBezTo>
                  <a:cubicBezTo>
                    <a:pt x="463" y="155"/>
                    <a:pt x="463" y="155"/>
                    <a:pt x="463" y="155"/>
                  </a:cubicBezTo>
                  <a:cubicBezTo>
                    <a:pt x="461" y="155"/>
                    <a:pt x="461" y="155"/>
                    <a:pt x="461" y="155"/>
                  </a:cubicBezTo>
                  <a:lnTo>
                    <a:pt x="461" y="95"/>
                  </a:lnTo>
                  <a:close/>
                  <a:moveTo>
                    <a:pt x="207" y="286"/>
                  </a:moveTo>
                  <a:cubicBezTo>
                    <a:pt x="217" y="286"/>
                    <a:pt x="217" y="286"/>
                    <a:pt x="217" y="286"/>
                  </a:cubicBezTo>
                  <a:cubicBezTo>
                    <a:pt x="217" y="307"/>
                    <a:pt x="217" y="307"/>
                    <a:pt x="217" y="307"/>
                  </a:cubicBezTo>
                  <a:cubicBezTo>
                    <a:pt x="207" y="307"/>
                    <a:pt x="207" y="307"/>
                    <a:pt x="207" y="307"/>
                  </a:cubicBezTo>
                  <a:lnTo>
                    <a:pt x="207" y="286"/>
                  </a:lnTo>
                  <a:close/>
                  <a:moveTo>
                    <a:pt x="222" y="279"/>
                  </a:moveTo>
                  <a:cubicBezTo>
                    <a:pt x="226" y="276"/>
                    <a:pt x="226" y="276"/>
                    <a:pt x="226" y="276"/>
                  </a:cubicBezTo>
                  <a:cubicBezTo>
                    <a:pt x="226" y="311"/>
                    <a:pt x="226" y="311"/>
                    <a:pt x="226" y="311"/>
                  </a:cubicBezTo>
                  <a:cubicBezTo>
                    <a:pt x="222" y="309"/>
                    <a:pt x="222" y="309"/>
                    <a:pt x="222" y="309"/>
                  </a:cubicBezTo>
                  <a:lnTo>
                    <a:pt x="222" y="279"/>
                  </a:lnTo>
                  <a:close/>
                  <a:moveTo>
                    <a:pt x="345" y="260"/>
                  </a:moveTo>
                  <a:cubicBezTo>
                    <a:pt x="345" y="236"/>
                    <a:pt x="345" y="236"/>
                    <a:pt x="345" y="236"/>
                  </a:cubicBezTo>
                  <a:cubicBezTo>
                    <a:pt x="348" y="236"/>
                    <a:pt x="348" y="236"/>
                    <a:pt x="348" y="236"/>
                  </a:cubicBezTo>
                  <a:cubicBezTo>
                    <a:pt x="350" y="257"/>
                    <a:pt x="350" y="257"/>
                    <a:pt x="350" y="257"/>
                  </a:cubicBezTo>
                  <a:cubicBezTo>
                    <a:pt x="365" y="285"/>
                    <a:pt x="365" y="285"/>
                    <a:pt x="365" y="285"/>
                  </a:cubicBezTo>
                  <a:lnTo>
                    <a:pt x="345" y="260"/>
                  </a:lnTo>
                  <a:close/>
                  <a:moveTo>
                    <a:pt x="397" y="192"/>
                  </a:moveTo>
                  <a:cubicBezTo>
                    <a:pt x="397" y="182"/>
                    <a:pt x="397" y="182"/>
                    <a:pt x="397" y="182"/>
                  </a:cubicBezTo>
                  <a:cubicBezTo>
                    <a:pt x="401" y="182"/>
                    <a:pt x="401" y="182"/>
                    <a:pt x="401" y="182"/>
                  </a:cubicBezTo>
                  <a:cubicBezTo>
                    <a:pt x="409" y="190"/>
                    <a:pt x="409" y="190"/>
                    <a:pt x="409" y="190"/>
                  </a:cubicBezTo>
                  <a:cubicBezTo>
                    <a:pt x="407" y="204"/>
                    <a:pt x="407" y="204"/>
                    <a:pt x="407" y="204"/>
                  </a:cubicBezTo>
                  <a:cubicBezTo>
                    <a:pt x="398" y="210"/>
                    <a:pt x="398" y="210"/>
                    <a:pt x="398" y="210"/>
                  </a:cubicBezTo>
                  <a:cubicBezTo>
                    <a:pt x="395" y="210"/>
                    <a:pt x="395" y="210"/>
                    <a:pt x="395" y="210"/>
                  </a:cubicBezTo>
                  <a:cubicBezTo>
                    <a:pt x="395" y="203"/>
                    <a:pt x="395" y="203"/>
                    <a:pt x="395" y="203"/>
                  </a:cubicBezTo>
                  <a:cubicBezTo>
                    <a:pt x="400" y="203"/>
                    <a:pt x="400" y="203"/>
                    <a:pt x="400" y="203"/>
                  </a:cubicBezTo>
                  <a:cubicBezTo>
                    <a:pt x="400" y="201"/>
                    <a:pt x="400" y="201"/>
                    <a:pt x="400" y="201"/>
                  </a:cubicBezTo>
                  <a:cubicBezTo>
                    <a:pt x="395" y="201"/>
                    <a:pt x="395" y="201"/>
                    <a:pt x="395" y="201"/>
                  </a:cubicBezTo>
                  <a:cubicBezTo>
                    <a:pt x="395" y="192"/>
                    <a:pt x="395" y="192"/>
                    <a:pt x="395" y="192"/>
                  </a:cubicBezTo>
                  <a:lnTo>
                    <a:pt x="397" y="192"/>
                  </a:lnTo>
                  <a:close/>
                  <a:moveTo>
                    <a:pt x="407" y="219"/>
                  </a:moveTo>
                  <a:cubicBezTo>
                    <a:pt x="401" y="219"/>
                    <a:pt x="401" y="219"/>
                    <a:pt x="401" y="219"/>
                  </a:cubicBezTo>
                  <a:cubicBezTo>
                    <a:pt x="401" y="212"/>
                    <a:pt x="401" y="212"/>
                    <a:pt x="401" y="212"/>
                  </a:cubicBezTo>
                  <a:cubicBezTo>
                    <a:pt x="412" y="206"/>
                    <a:pt x="412" y="206"/>
                    <a:pt x="412" y="206"/>
                  </a:cubicBezTo>
                  <a:lnTo>
                    <a:pt x="407" y="219"/>
                  </a:lnTo>
                  <a:close/>
                  <a:moveTo>
                    <a:pt x="413" y="497"/>
                  </a:moveTo>
                  <a:cubicBezTo>
                    <a:pt x="426" y="428"/>
                    <a:pt x="426" y="428"/>
                    <a:pt x="426" y="428"/>
                  </a:cubicBezTo>
                  <a:cubicBezTo>
                    <a:pt x="423" y="403"/>
                    <a:pt x="423" y="403"/>
                    <a:pt x="423" y="403"/>
                  </a:cubicBezTo>
                  <a:cubicBezTo>
                    <a:pt x="412" y="451"/>
                    <a:pt x="412" y="451"/>
                    <a:pt x="412" y="451"/>
                  </a:cubicBezTo>
                  <a:cubicBezTo>
                    <a:pt x="406" y="451"/>
                    <a:pt x="406" y="451"/>
                    <a:pt x="406" y="451"/>
                  </a:cubicBezTo>
                  <a:cubicBezTo>
                    <a:pt x="406" y="408"/>
                    <a:pt x="406" y="408"/>
                    <a:pt x="406" y="408"/>
                  </a:cubicBezTo>
                  <a:cubicBezTo>
                    <a:pt x="424" y="395"/>
                    <a:pt x="424" y="395"/>
                    <a:pt x="424" y="395"/>
                  </a:cubicBezTo>
                  <a:cubicBezTo>
                    <a:pt x="433" y="320"/>
                    <a:pt x="433" y="320"/>
                    <a:pt x="433" y="320"/>
                  </a:cubicBezTo>
                  <a:cubicBezTo>
                    <a:pt x="398" y="400"/>
                    <a:pt x="398" y="400"/>
                    <a:pt x="398" y="400"/>
                  </a:cubicBezTo>
                  <a:cubicBezTo>
                    <a:pt x="395" y="400"/>
                    <a:pt x="395" y="400"/>
                    <a:pt x="395" y="400"/>
                  </a:cubicBezTo>
                  <a:cubicBezTo>
                    <a:pt x="395" y="351"/>
                    <a:pt x="395" y="351"/>
                    <a:pt x="395" y="351"/>
                  </a:cubicBezTo>
                  <a:cubicBezTo>
                    <a:pt x="406" y="320"/>
                    <a:pt x="406" y="320"/>
                    <a:pt x="406" y="320"/>
                  </a:cubicBezTo>
                  <a:cubicBezTo>
                    <a:pt x="385" y="302"/>
                    <a:pt x="385" y="302"/>
                    <a:pt x="385" y="302"/>
                  </a:cubicBezTo>
                  <a:cubicBezTo>
                    <a:pt x="406" y="280"/>
                    <a:pt x="406" y="280"/>
                    <a:pt x="406" y="280"/>
                  </a:cubicBezTo>
                  <a:cubicBezTo>
                    <a:pt x="413" y="284"/>
                    <a:pt x="413" y="284"/>
                    <a:pt x="413" y="284"/>
                  </a:cubicBezTo>
                  <a:cubicBezTo>
                    <a:pt x="404" y="301"/>
                    <a:pt x="404" y="301"/>
                    <a:pt x="404" y="301"/>
                  </a:cubicBezTo>
                  <a:cubicBezTo>
                    <a:pt x="425" y="319"/>
                    <a:pt x="425" y="319"/>
                    <a:pt x="425" y="319"/>
                  </a:cubicBezTo>
                  <a:cubicBezTo>
                    <a:pt x="456" y="296"/>
                    <a:pt x="456" y="296"/>
                    <a:pt x="456" y="296"/>
                  </a:cubicBezTo>
                  <a:cubicBezTo>
                    <a:pt x="478" y="218"/>
                    <a:pt x="478" y="218"/>
                    <a:pt x="478" y="218"/>
                  </a:cubicBezTo>
                  <a:cubicBezTo>
                    <a:pt x="469" y="184"/>
                    <a:pt x="469" y="184"/>
                    <a:pt x="469" y="184"/>
                  </a:cubicBezTo>
                  <a:cubicBezTo>
                    <a:pt x="482" y="173"/>
                    <a:pt x="482" y="173"/>
                    <a:pt x="482" y="173"/>
                  </a:cubicBezTo>
                  <a:cubicBezTo>
                    <a:pt x="486" y="167"/>
                    <a:pt x="486" y="167"/>
                    <a:pt x="486" y="167"/>
                  </a:cubicBezTo>
                  <a:cubicBezTo>
                    <a:pt x="485" y="167"/>
                    <a:pt x="485" y="167"/>
                    <a:pt x="485" y="167"/>
                  </a:cubicBezTo>
                  <a:cubicBezTo>
                    <a:pt x="485" y="167"/>
                    <a:pt x="485" y="167"/>
                    <a:pt x="485" y="167"/>
                  </a:cubicBezTo>
                  <a:cubicBezTo>
                    <a:pt x="462" y="176"/>
                    <a:pt x="462" y="176"/>
                    <a:pt x="462" y="176"/>
                  </a:cubicBezTo>
                  <a:cubicBezTo>
                    <a:pt x="457" y="226"/>
                    <a:pt x="457" y="226"/>
                    <a:pt x="457" y="226"/>
                  </a:cubicBezTo>
                  <a:cubicBezTo>
                    <a:pt x="417" y="228"/>
                    <a:pt x="417" y="228"/>
                    <a:pt x="417" y="228"/>
                  </a:cubicBezTo>
                  <a:cubicBezTo>
                    <a:pt x="460" y="233"/>
                    <a:pt x="460" y="233"/>
                    <a:pt x="460" y="233"/>
                  </a:cubicBezTo>
                  <a:cubicBezTo>
                    <a:pt x="416" y="240"/>
                    <a:pt x="416" y="240"/>
                    <a:pt x="416" y="240"/>
                  </a:cubicBezTo>
                  <a:cubicBezTo>
                    <a:pt x="421" y="255"/>
                    <a:pt x="421" y="255"/>
                    <a:pt x="421" y="255"/>
                  </a:cubicBezTo>
                  <a:cubicBezTo>
                    <a:pt x="413" y="265"/>
                    <a:pt x="413" y="265"/>
                    <a:pt x="413" y="265"/>
                  </a:cubicBezTo>
                  <a:cubicBezTo>
                    <a:pt x="394" y="257"/>
                    <a:pt x="394" y="257"/>
                    <a:pt x="394" y="257"/>
                  </a:cubicBezTo>
                  <a:cubicBezTo>
                    <a:pt x="377" y="266"/>
                    <a:pt x="377" y="266"/>
                    <a:pt x="377" y="266"/>
                  </a:cubicBezTo>
                  <a:cubicBezTo>
                    <a:pt x="368" y="256"/>
                    <a:pt x="368" y="256"/>
                    <a:pt x="368" y="256"/>
                  </a:cubicBezTo>
                  <a:cubicBezTo>
                    <a:pt x="379" y="222"/>
                    <a:pt x="379" y="222"/>
                    <a:pt x="379" y="222"/>
                  </a:cubicBezTo>
                  <a:cubicBezTo>
                    <a:pt x="384" y="222"/>
                    <a:pt x="384" y="222"/>
                    <a:pt x="384" y="222"/>
                  </a:cubicBezTo>
                  <a:cubicBezTo>
                    <a:pt x="387" y="251"/>
                    <a:pt x="387" y="251"/>
                    <a:pt x="387" y="251"/>
                  </a:cubicBezTo>
                  <a:cubicBezTo>
                    <a:pt x="394" y="230"/>
                    <a:pt x="394" y="230"/>
                    <a:pt x="394" y="230"/>
                  </a:cubicBezTo>
                  <a:cubicBezTo>
                    <a:pt x="411" y="231"/>
                    <a:pt x="411" y="231"/>
                    <a:pt x="411" y="231"/>
                  </a:cubicBezTo>
                  <a:cubicBezTo>
                    <a:pt x="404" y="228"/>
                    <a:pt x="404" y="228"/>
                    <a:pt x="404" y="228"/>
                  </a:cubicBezTo>
                  <a:cubicBezTo>
                    <a:pt x="415" y="227"/>
                    <a:pt x="415" y="227"/>
                    <a:pt x="415" y="227"/>
                  </a:cubicBezTo>
                  <a:cubicBezTo>
                    <a:pt x="412" y="220"/>
                    <a:pt x="412" y="220"/>
                    <a:pt x="412" y="220"/>
                  </a:cubicBezTo>
                  <a:cubicBezTo>
                    <a:pt x="418" y="210"/>
                    <a:pt x="418" y="210"/>
                    <a:pt x="418" y="210"/>
                  </a:cubicBezTo>
                  <a:cubicBezTo>
                    <a:pt x="421" y="188"/>
                    <a:pt x="421" y="188"/>
                    <a:pt x="421" y="188"/>
                  </a:cubicBezTo>
                  <a:cubicBezTo>
                    <a:pt x="406" y="175"/>
                    <a:pt x="406" y="175"/>
                    <a:pt x="406" y="175"/>
                  </a:cubicBezTo>
                  <a:cubicBezTo>
                    <a:pt x="394" y="176"/>
                    <a:pt x="394" y="176"/>
                    <a:pt x="394" y="176"/>
                  </a:cubicBezTo>
                  <a:cubicBezTo>
                    <a:pt x="384" y="184"/>
                    <a:pt x="384" y="184"/>
                    <a:pt x="384" y="184"/>
                  </a:cubicBezTo>
                  <a:cubicBezTo>
                    <a:pt x="381" y="122"/>
                    <a:pt x="381" y="122"/>
                    <a:pt x="381" y="122"/>
                  </a:cubicBezTo>
                  <a:cubicBezTo>
                    <a:pt x="378" y="118"/>
                    <a:pt x="378" y="118"/>
                    <a:pt x="378" y="118"/>
                  </a:cubicBezTo>
                  <a:cubicBezTo>
                    <a:pt x="375" y="221"/>
                    <a:pt x="375" y="221"/>
                    <a:pt x="375" y="221"/>
                  </a:cubicBezTo>
                  <a:cubicBezTo>
                    <a:pt x="367" y="233"/>
                    <a:pt x="367" y="233"/>
                    <a:pt x="367" y="233"/>
                  </a:cubicBezTo>
                  <a:cubicBezTo>
                    <a:pt x="367" y="233"/>
                    <a:pt x="366" y="232"/>
                    <a:pt x="364" y="225"/>
                  </a:cubicBezTo>
                  <a:cubicBezTo>
                    <a:pt x="362" y="218"/>
                    <a:pt x="365" y="200"/>
                    <a:pt x="365" y="200"/>
                  </a:cubicBezTo>
                  <a:cubicBezTo>
                    <a:pt x="373" y="120"/>
                    <a:pt x="373" y="120"/>
                    <a:pt x="373" y="120"/>
                  </a:cubicBezTo>
                  <a:cubicBezTo>
                    <a:pt x="367" y="127"/>
                    <a:pt x="367" y="127"/>
                    <a:pt x="367" y="127"/>
                  </a:cubicBezTo>
                  <a:cubicBezTo>
                    <a:pt x="363" y="176"/>
                    <a:pt x="363" y="176"/>
                    <a:pt x="363" y="176"/>
                  </a:cubicBezTo>
                  <a:cubicBezTo>
                    <a:pt x="345" y="189"/>
                    <a:pt x="345" y="189"/>
                    <a:pt x="345" y="189"/>
                  </a:cubicBezTo>
                  <a:cubicBezTo>
                    <a:pt x="340" y="215"/>
                    <a:pt x="340" y="215"/>
                    <a:pt x="340" y="215"/>
                  </a:cubicBezTo>
                  <a:cubicBezTo>
                    <a:pt x="347" y="195"/>
                    <a:pt x="347" y="195"/>
                    <a:pt x="347" y="195"/>
                  </a:cubicBezTo>
                  <a:cubicBezTo>
                    <a:pt x="361" y="188"/>
                    <a:pt x="361" y="188"/>
                    <a:pt x="361" y="188"/>
                  </a:cubicBezTo>
                  <a:cubicBezTo>
                    <a:pt x="359" y="201"/>
                    <a:pt x="359" y="201"/>
                    <a:pt x="359" y="201"/>
                  </a:cubicBezTo>
                  <a:cubicBezTo>
                    <a:pt x="350" y="207"/>
                    <a:pt x="350" y="207"/>
                    <a:pt x="350" y="207"/>
                  </a:cubicBezTo>
                  <a:cubicBezTo>
                    <a:pt x="332" y="230"/>
                    <a:pt x="332" y="230"/>
                    <a:pt x="332" y="230"/>
                  </a:cubicBezTo>
                  <a:cubicBezTo>
                    <a:pt x="330" y="270"/>
                    <a:pt x="330" y="270"/>
                    <a:pt x="330" y="270"/>
                  </a:cubicBezTo>
                  <a:cubicBezTo>
                    <a:pt x="370" y="304"/>
                    <a:pt x="370" y="304"/>
                    <a:pt x="370" y="304"/>
                  </a:cubicBezTo>
                  <a:cubicBezTo>
                    <a:pt x="361" y="327"/>
                    <a:pt x="361" y="327"/>
                    <a:pt x="361" y="327"/>
                  </a:cubicBezTo>
                  <a:cubicBezTo>
                    <a:pt x="394" y="351"/>
                    <a:pt x="394" y="351"/>
                    <a:pt x="394" y="351"/>
                  </a:cubicBezTo>
                  <a:cubicBezTo>
                    <a:pt x="387" y="356"/>
                    <a:pt x="387" y="356"/>
                    <a:pt x="387" y="356"/>
                  </a:cubicBezTo>
                  <a:cubicBezTo>
                    <a:pt x="350" y="337"/>
                    <a:pt x="350" y="337"/>
                    <a:pt x="350" y="337"/>
                  </a:cubicBezTo>
                  <a:cubicBezTo>
                    <a:pt x="361" y="327"/>
                    <a:pt x="361" y="327"/>
                    <a:pt x="361" y="327"/>
                  </a:cubicBezTo>
                  <a:cubicBezTo>
                    <a:pt x="290" y="318"/>
                    <a:pt x="290" y="318"/>
                    <a:pt x="290" y="318"/>
                  </a:cubicBezTo>
                  <a:cubicBezTo>
                    <a:pt x="253" y="336"/>
                    <a:pt x="253" y="336"/>
                    <a:pt x="253" y="336"/>
                  </a:cubicBezTo>
                  <a:cubicBezTo>
                    <a:pt x="253" y="350"/>
                    <a:pt x="253" y="350"/>
                    <a:pt x="253" y="350"/>
                  </a:cubicBezTo>
                  <a:cubicBezTo>
                    <a:pt x="253" y="367"/>
                    <a:pt x="253" y="367"/>
                    <a:pt x="253" y="367"/>
                  </a:cubicBezTo>
                  <a:cubicBezTo>
                    <a:pt x="229" y="367"/>
                    <a:pt x="229" y="367"/>
                    <a:pt x="229" y="367"/>
                  </a:cubicBezTo>
                  <a:cubicBezTo>
                    <a:pt x="220" y="351"/>
                    <a:pt x="220" y="351"/>
                    <a:pt x="220" y="351"/>
                  </a:cubicBezTo>
                  <a:cubicBezTo>
                    <a:pt x="207" y="351"/>
                    <a:pt x="207" y="351"/>
                    <a:pt x="207" y="351"/>
                  </a:cubicBezTo>
                  <a:cubicBezTo>
                    <a:pt x="207" y="326"/>
                    <a:pt x="207" y="326"/>
                    <a:pt x="207" y="326"/>
                  </a:cubicBezTo>
                  <a:cubicBezTo>
                    <a:pt x="227" y="326"/>
                    <a:pt x="227" y="326"/>
                    <a:pt x="227" y="326"/>
                  </a:cubicBezTo>
                  <a:cubicBezTo>
                    <a:pt x="227" y="326"/>
                    <a:pt x="227" y="326"/>
                    <a:pt x="227" y="326"/>
                  </a:cubicBezTo>
                  <a:cubicBezTo>
                    <a:pt x="232" y="326"/>
                    <a:pt x="235" y="323"/>
                    <a:pt x="235" y="318"/>
                  </a:cubicBezTo>
                  <a:cubicBezTo>
                    <a:pt x="235" y="318"/>
                    <a:pt x="235" y="318"/>
                    <a:pt x="235" y="318"/>
                  </a:cubicBezTo>
                  <a:cubicBezTo>
                    <a:pt x="235" y="315"/>
                    <a:pt x="235" y="315"/>
                    <a:pt x="235" y="315"/>
                  </a:cubicBezTo>
                  <a:cubicBezTo>
                    <a:pt x="236" y="315"/>
                    <a:pt x="236" y="315"/>
                    <a:pt x="236" y="315"/>
                  </a:cubicBezTo>
                  <a:cubicBezTo>
                    <a:pt x="236" y="286"/>
                    <a:pt x="236" y="286"/>
                    <a:pt x="236" y="286"/>
                  </a:cubicBezTo>
                  <a:cubicBezTo>
                    <a:pt x="236" y="286"/>
                    <a:pt x="236" y="286"/>
                    <a:pt x="236" y="286"/>
                  </a:cubicBezTo>
                  <a:cubicBezTo>
                    <a:pt x="236" y="275"/>
                    <a:pt x="236" y="275"/>
                    <a:pt x="236" y="275"/>
                  </a:cubicBezTo>
                  <a:cubicBezTo>
                    <a:pt x="236" y="275"/>
                    <a:pt x="236" y="275"/>
                    <a:pt x="236" y="274"/>
                  </a:cubicBezTo>
                  <a:cubicBezTo>
                    <a:pt x="236" y="270"/>
                    <a:pt x="232" y="266"/>
                    <a:pt x="228" y="266"/>
                  </a:cubicBezTo>
                  <a:cubicBezTo>
                    <a:pt x="227" y="266"/>
                    <a:pt x="227" y="266"/>
                    <a:pt x="227" y="266"/>
                  </a:cubicBezTo>
                  <a:cubicBezTo>
                    <a:pt x="207" y="266"/>
                    <a:pt x="207" y="266"/>
                    <a:pt x="207" y="266"/>
                  </a:cubicBezTo>
                  <a:cubicBezTo>
                    <a:pt x="207" y="171"/>
                    <a:pt x="207" y="171"/>
                    <a:pt x="207" y="171"/>
                  </a:cubicBezTo>
                  <a:cubicBezTo>
                    <a:pt x="205" y="171"/>
                    <a:pt x="205" y="171"/>
                    <a:pt x="205" y="171"/>
                  </a:cubicBezTo>
                  <a:cubicBezTo>
                    <a:pt x="205" y="138"/>
                    <a:pt x="205" y="138"/>
                    <a:pt x="205" y="138"/>
                  </a:cubicBezTo>
                  <a:cubicBezTo>
                    <a:pt x="206" y="137"/>
                    <a:pt x="208" y="137"/>
                    <a:pt x="209" y="137"/>
                  </a:cubicBezTo>
                  <a:cubicBezTo>
                    <a:pt x="221" y="168"/>
                    <a:pt x="221" y="168"/>
                    <a:pt x="221" y="168"/>
                  </a:cubicBezTo>
                  <a:cubicBezTo>
                    <a:pt x="219" y="169"/>
                    <a:pt x="219" y="169"/>
                    <a:pt x="219" y="169"/>
                  </a:cubicBezTo>
                  <a:cubicBezTo>
                    <a:pt x="219" y="169"/>
                    <a:pt x="219" y="169"/>
                    <a:pt x="219" y="169"/>
                  </a:cubicBezTo>
                  <a:cubicBezTo>
                    <a:pt x="220" y="173"/>
                    <a:pt x="220" y="173"/>
                    <a:pt x="220" y="173"/>
                  </a:cubicBezTo>
                  <a:cubicBezTo>
                    <a:pt x="239" y="166"/>
                    <a:pt x="239" y="166"/>
                    <a:pt x="239" y="166"/>
                  </a:cubicBezTo>
                  <a:cubicBezTo>
                    <a:pt x="237" y="162"/>
                    <a:pt x="237" y="162"/>
                    <a:pt x="237" y="162"/>
                  </a:cubicBezTo>
                  <a:cubicBezTo>
                    <a:pt x="235" y="163"/>
                    <a:pt x="235" y="163"/>
                    <a:pt x="235" y="163"/>
                  </a:cubicBezTo>
                  <a:cubicBezTo>
                    <a:pt x="223" y="131"/>
                    <a:pt x="223" y="131"/>
                    <a:pt x="223" y="131"/>
                  </a:cubicBezTo>
                  <a:cubicBezTo>
                    <a:pt x="224" y="130"/>
                    <a:pt x="225" y="129"/>
                    <a:pt x="226" y="129"/>
                  </a:cubicBezTo>
                  <a:cubicBezTo>
                    <a:pt x="250" y="153"/>
                    <a:pt x="250" y="153"/>
                    <a:pt x="250" y="153"/>
                  </a:cubicBezTo>
                  <a:cubicBezTo>
                    <a:pt x="249" y="155"/>
                    <a:pt x="249" y="155"/>
                    <a:pt x="249" y="155"/>
                  </a:cubicBezTo>
                  <a:cubicBezTo>
                    <a:pt x="249" y="155"/>
                    <a:pt x="249" y="155"/>
                    <a:pt x="249" y="155"/>
                  </a:cubicBezTo>
                  <a:cubicBezTo>
                    <a:pt x="252" y="158"/>
                    <a:pt x="252" y="158"/>
                    <a:pt x="252" y="158"/>
                  </a:cubicBezTo>
                  <a:cubicBezTo>
                    <a:pt x="265" y="144"/>
                    <a:pt x="265" y="144"/>
                    <a:pt x="265" y="144"/>
                  </a:cubicBezTo>
                  <a:cubicBezTo>
                    <a:pt x="262" y="141"/>
                    <a:pt x="262" y="141"/>
                    <a:pt x="262" y="141"/>
                  </a:cubicBezTo>
                  <a:cubicBezTo>
                    <a:pt x="261" y="142"/>
                    <a:pt x="261" y="142"/>
                    <a:pt x="261" y="142"/>
                  </a:cubicBezTo>
                  <a:cubicBezTo>
                    <a:pt x="236" y="118"/>
                    <a:pt x="236" y="118"/>
                    <a:pt x="236" y="118"/>
                  </a:cubicBezTo>
                  <a:cubicBezTo>
                    <a:pt x="237" y="117"/>
                    <a:pt x="237" y="116"/>
                    <a:pt x="238" y="115"/>
                  </a:cubicBezTo>
                  <a:cubicBezTo>
                    <a:pt x="271" y="128"/>
                    <a:pt x="271" y="128"/>
                    <a:pt x="271" y="128"/>
                  </a:cubicBezTo>
                  <a:cubicBezTo>
                    <a:pt x="270" y="130"/>
                    <a:pt x="270" y="130"/>
                    <a:pt x="270" y="130"/>
                  </a:cubicBezTo>
                  <a:cubicBezTo>
                    <a:pt x="270" y="130"/>
                    <a:pt x="270" y="130"/>
                    <a:pt x="270" y="130"/>
                  </a:cubicBezTo>
                  <a:cubicBezTo>
                    <a:pt x="274" y="132"/>
                    <a:pt x="274" y="132"/>
                    <a:pt x="274" y="132"/>
                  </a:cubicBezTo>
                  <a:cubicBezTo>
                    <a:pt x="281" y="114"/>
                    <a:pt x="281" y="114"/>
                    <a:pt x="281" y="114"/>
                  </a:cubicBezTo>
                  <a:cubicBezTo>
                    <a:pt x="277" y="112"/>
                    <a:pt x="277" y="112"/>
                    <a:pt x="277" y="112"/>
                  </a:cubicBezTo>
                  <a:cubicBezTo>
                    <a:pt x="277" y="114"/>
                    <a:pt x="277" y="114"/>
                    <a:pt x="277" y="114"/>
                  </a:cubicBezTo>
                  <a:cubicBezTo>
                    <a:pt x="244" y="101"/>
                    <a:pt x="244" y="101"/>
                    <a:pt x="244" y="101"/>
                  </a:cubicBezTo>
                  <a:cubicBezTo>
                    <a:pt x="244" y="100"/>
                    <a:pt x="244" y="99"/>
                    <a:pt x="244" y="98"/>
                  </a:cubicBezTo>
                  <a:cubicBezTo>
                    <a:pt x="279" y="98"/>
                    <a:pt x="279" y="98"/>
                    <a:pt x="279" y="98"/>
                  </a:cubicBezTo>
                  <a:cubicBezTo>
                    <a:pt x="279" y="100"/>
                    <a:pt x="279" y="100"/>
                    <a:pt x="279" y="100"/>
                  </a:cubicBezTo>
                  <a:cubicBezTo>
                    <a:pt x="368" y="100"/>
                    <a:pt x="368" y="100"/>
                    <a:pt x="368" y="100"/>
                  </a:cubicBezTo>
                  <a:cubicBezTo>
                    <a:pt x="369" y="101"/>
                    <a:pt x="369" y="103"/>
                    <a:pt x="370" y="105"/>
                  </a:cubicBezTo>
                  <a:cubicBezTo>
                    <a:pt x="371" y="109"/>
                    <a:pt x="374" y="112"/>
                    <a:pt x="375" y="112"/>
                  </a:cubicBezTo>
                  <a:cubicBezTo>
                    <a:pt x="375" y="112"/>
                    <a:pt x="375" y="112"/>
                    <a:pt x="375" y="112"/>
                  </a:cubicBezTo>
                  <a:cubicBezTo>
                    <a:pt x="375" y="112"/>
                    <a:pt x="375" y="112"/>
                    <a:pt x="375" y="112"/>
                  </a:cubicBezTo>
                  <a:cubicBezTo>
                    <a:pt x="406" y="100"/>
                    <a:pt x="406" y="100"/>
                    <a:pt x="406" y="100"/>
                  </a:cubicBezTo>
                  <a:cubicBezTo>
                    <a:pt x="416" y="100"/>
                    <a:pt x="416" y="100"/>
                    <a:pt x="416" y="10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3" y="131"/>
                    <a:pt x="395" y="134"/>
                    <a:pt x="399" y="136"/>
                  </a:cubicBezTo>
                  <a:cubicBezTo>
                    <a:pt x="403" y="139"/>
                    <a:pt x="406" y="140"/>
                    <a:pt x="407" y="139"/>
                  </a:cubicBezTo>
                  <a:cubicBezTo>
                    <a:pt x="407" y="139"/>
                    <a:pt x="407" y="139"/>
                    <a:pt x="407" y="139"/>
                  </a:cubicBezTo>
                  <a:cubicBezTo>
                    <a:pt x="438" y="100"/>
                    <a:pt x="438" y="100"/>
                    <a:pt x="438" y="100"/>
                  </a:cubicBezTo>
                  <a:cubicBezTo>
                    <a:pt x="439" y="100"/>
                    <a:pt x="439" y="100"/>
                    <a:pt x="439" y="100"/>
                  </a:cubicBezTo>
                  <a:cubicBezTo>
                    <a:pt x="423" y="147"/>
                    <a:pt x="423" y="147"/>
                    <a:pt x="423" y="147"/>
                  </a:cubicBezTo>
                  <a:cubicBezTo>
                    <a:pt x="423" y="147"/>
                    <a:pt x="423" y="147"/>
                    <a:pt x="423" y="147"/>
                  </a:cubicBezTo>
                  <a:cubicBezTo>
                    <a:pt x="423" y="147"/>
                    <a:pt x="423" y="147"/>
                    <a:pt x="423" y="147"/>
                  </a:cubicBezTo>
                  <a:cubicBezTo>
                    <a:pt x="422" y="149"/>
                    <a:pt x="426" y="151"/>
                    <a:pt x="430" y="153"/>
                  </a:cubicBezTo>
                  <a:cubicBezTo>
                    <a:pt x="434" y="154"/>
                    <a:pt x="438" y="155"/>
                    <a:pt x="439" y="153"/>
                  </a:cubicBezTo>
                  <a:cubicBezTo>
                    <a:pt x="439" y="153"/>
                    <a:pt x="439" y="153"/>
                    <a:pt x="439" y="153"/>
                  </a:cubicBezTo>
                  <a:cubicBezTo>
                    <a:pt x="439" y="153"/>
                    <a:pt x="439" y="153"/>
                    <a:pt x="439" y="153"/>
                  </a:cubicBezTo>
                  <a:cubicBezTo>
                    <a:pt x="439" y="153"/>
                    <a:pt x="439" y="153"/>
                    <a:pt x="439" y="153"/>
                  </a:cubicBezTo>
                  <a:cubicBezTo>
                    <a:pt x="439" y="153"/>
                    <a:pt x="439" y="153"/>
                    <a:pt x="439" y="153"/>
                  </a:cubicBezTo>
                  <a:cubicBezTo>
                    <a:pt x="457" y="100"/>
                    <a:pt x="457" y="100"/>
                    <a:pt x="457" y="100"/>
                  </a:cubicBezTo>
                  <a:cubicBezTo>
                    <a:pt x="457" y="100"/>
                    <a:pt x="457" y="100"/>
                    <a:pt x="457" y="100"/>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60"/>
                    <a:pt x="461" y="161"/>
                    <a:pt x="466" y="161"/>
                  </a:cubicBezTo>
                  <a:cubicBezTo>
                    <a:pt x="471" y="161"/>
                    <a:pt x="474" y="160"/>
                    <a:pt x="475" y="159"/>
                  </a:cubicBezTo>
                  <a:cubicBezTo>
                    <a:pt x="475" y="159"/>
                    <a:pt x="475" y="159"/>
                    <a:pt x="475" y="159"/>
                  </a:cubicBezTo>
                  <a:cubicBezTo>
                    <a:pt x="475" y="159"/>
                    <a:pt x="475" y="159"/>
                    <a:pt x="475" y="159"/>
                  </a:cubicBezTo>
                  <a:cubicBezTo>
                    <a:pt x="475" y="159"/>
                    <a:pt x="475" y="159"/>
                    <a:pt x="475" y="159"/>
                  </a:cubicBezTo>
                  <a:cubicBezTo>
                    <a:pt x="475" y="159"/>
                    <a:pt x="475" y="159"/>
                    <a:pt x="475" y="159"/>
                  </a:cubicBezTo>
                  <a:cubicBezTo>
                    <a:pt x="475" y="100"/>
                    <a:pt x="475" y="100"/>
                    <a:pt x="475" y="100"/>
                  </a:cubicBezTo>
                  <a:cubicBezTo>
                    <a:pt x="481" y="100"/>
                    <a:pt x="481" y="100"/>
                    <a:pt x="481" y="100"/>
                  </a:cubicBezTo>
                  <a:cubicBezTo>
                    <a:pt x="481" y="88"/>
                    <a:pt x="481" y="88"/>
                    <a:pt x="481" y="88"/>
                  </a:cubicBezTo>
                  <a:cubicBezTo>
                    <a:pt x="412" y="88"/>
                    <a:pt x="412" y="88"/>
                    <a:pt x="412" y="88"/>
                  </a:cubicBezTo>
                  <a:cubicBezTo>
                    <a:pt x="412" y="84"/>
                    <a:pt x="412" y="84"/>
                    <a:pt x="412" y="84"/>
                  </a:cubicBezTo>
                  <a:cubicBezTo>
                    <a:pt x="481" y="84"/>
                    <a:pt x="481" y="84"/>
                    <a:pt x="481" y="84"/>
                  </a:cubicBezTo>
                  <a:cubicBezTo>
                    <a:pt x="481" y="80"/>
                    <a:pt x="481" y="80"/>
                    <a:pt x="481" y="80"/>
                  </a:cubicBezTo>
                  <a:cubicBezTo>
                    <a:pt x="456" y="80"/>
                    <a:pt x="456" y="80"/>
                    <a:pt x="456" y="80"/>
                  </a:cubicBezTo>
                  <a:cubicBezTo>
                    <a:pt x="456" y="80"/>
                    <a:pt x="456" y="80"/>
                    <a:pt x="456" y="80"/>
                  </a:cubicBezTo>
                  <a:cubicBezTo>
                    <a:pt x="411" y="80"/>
                    <a:pt x="411" y="80"/>
                    <a:pt x="411" y="80"/>
                  </a:cubicBezTo>
                  <a:cubicBezTo>
                    <a:pt x="404" y="79"/>
                    <a:pt x="386" y="75"/>
                    <a:pt x="374" y="63"/>
                  </a:cubicBezTo>
                  <a:cubicBezTo>
                    <a:pt x="357" y="46"/>
                    <a:pt x="357" y="34"/>
                    <a:pt x="357" y="34"/>
                  </a:cubicBezTo>
                  <a:cubicBezTo>
                    <a:pt x="354" y="34"/>
                    <a:pt x="354" y="34"/>
                    <a:pt x="354" y="34"/>
                  </a:cubicBezTo>
                  <a:cubicBezTo>
                    <a:pt x="354" y="80"/>
                    <a:pt x="354" y="80"/>
                    <a:pt x="354" y="80"/>
                  </a:cubicBezTo>
                  <a:cubicBezTo>
                    <a:pt x="350" y="80"/>
                    <a:pt x="350" y="80"/>
                    <a:pt x="350" y="80"/>
                  </a:cubicBezTo>
                  <a:cubicBezTo>
                    <a:pt x="350" y="34"/>
                    <a:pt x="350" y="34"/>
                    <a:pt x="350" y="34"/>
                  </a:cubicBezTo>
                  <a:cubicBezTo>
                    <a:pt x="344" y="34"/>
                    <a:pt x="344" y="34"/>
                    <a:pt x="344" y="34"/>
                  </a:cubicBezTo>
                  <a:cubicBezTo>
                    <a:pt x="344" y="80"/>
                    <a:pt x="344" y="80"/>
                    <a:pt x="344" y="80"/>
                  </a:cubicBezTo>
                  <a:cubicBezTo>
                    <a:pt x="279" y="80"/>
                    <a:pt x="279" y="80"/>
                    <a:pt x="279" y="80"/>
                  </a:cubicBezTo>
                  <a:cubicBezTo>
                    <a:pt x="279" y="82"/>
                    <a:pt x="279" y="82"/>
                    <a:pt x="279" y="82"/>
                  </a:cubicBezTo>
                  <a:cubicBezTo>
                    <a:pt x="244" y="82"/>
                    <a:pt x="244" y="82"/>
                    <a:pt x="244" y="82"/>
                  </a:cubicBezTo>
                  <a:cubicBezTo>
                    <a:pt x="241" y="62"/>
                    <a:pt x="225" y="46"/>
                    <a:pt x="205" y="43"/>
                  </a:cubicBezTo>
                  <a:cubicBezTo>
                    <a:pt x="205" y="4"/>
                    <a:pt x="205" y="4"/>
                    <a:pt x="205" y="4"/>
                  </a:cubicBezTo>
                  <a:cubicBezTo>
                    <a:pt x="207" y="4"/>
                    <a:pt x="207" y="4"/>
                    <a:pt x="207" y="4"/>
                  </a:cubicBezTo>
                  <a:cubicBezTo>
                    <a:pt x="207" y="0"/>
                    <a:pt x="207" y="0"/>
                    <a:pt x="207" y="0"/>
                  </a:cubicBezTo>
                  <a:cubicBezTo>
                    <a:pt x="187" y="0"/>
                    <a:pt x="187" y="0"/>
                    <a:pt x="187" y="0"/>
                  </a:cubicBezTo>
                  <a:cubicBezTo>
                    <a:pt x="187" y="4"/>
                    <a:pt x="187" y="4"/>
                    <a:pt x="187" y="4"/>
                  </a:cubicBezTo>
                  <a:cubicBezTo>
                    <a:pt x="190" y="4"/>
                    <a:pt x="190" y="4"/>
                    <a:pt x="190" y="4"/>
                  </a:cubicBezTo>
                  <a:cubicBezTo>
                    <a:pt x="190" y="43"/>
                    <a:pt x="190" y="43"/>
                    <a:pt x="190" y="43"/>
                  </a:cubicBezTo>
                  <a:cubicBezTo>
                    <a:pt x="188" y="43"/>
                    <a:pt x="187" y="43"/>
                    <a:pt x="186" y="43"/>
                  </a:cubicBezTo>
                  <a:cubicBezTo>
                    <a:pt x="171" y="8"/>
                    <a:pt x="171" y="8"/>
                    <a:pt x="171" y="8"/>
                  </a:cubicBezTo>
                  <a:cubicBezTo>
                    <a:pt x="173" y="7"/>
                    <a:pt x="173" y="7"/>
                    <a:pt x="173" y="7"/>
                  </a:cubicBezTo>
                  <a:cubicBezTo>
                    <a:pt x="173" y="7"/>
                    <a:pt x="173" y="7"/>
                    <a:pt x="173" y="7"/>
                  </a:cubicBezTo>
                  <a:cubicBezTo>
                    <a:pt x="172" y="3"/>
                    <a:pt x="172" y="3"/>
                    <a:pt x="172" y="3"/>
                  </a:cubicBezTo>
                  <a:cubicBezTo>
                    <a:pt x="154" y="11"/>
                    <a:pt x="154" y="11"/>
                    <a:pt x="154" y="11"/>
                  </a:cubicBezTo>
                  <a:cubicBezTo>
                    <a:pt x="155" y="15"/>
                    <a:pt x="155" y="15"/>
                    <a:pt x="155" y="15"/>
                  </a:cubicBezTo>
                  <a:cubicBezTo>
                    <a:pt x="157" y="14"/>
                    <a:pt x="157" y="14"/>
                    <a:pt x="157" y="14"/>
                  </a:cubicBezTo>
                  <a:cubicBezTo>
                    <a:pt x="172" y="49"/>
                    <a:pt x="172" y="49"/>
                    <a:pt x="172" y="49"/>
                  </a:cubicBezTo>
                  <a:cubicBezTo>
                    <a:pt x="171" y="49"/>
                    <a:pt x="170" y="50"/>
                    <a:pt x="169" y="51"/>
                  </a:cubicBezTo>
                  <a:cubicBezTo>
                    <a:pt x="142" y="24"/>
                    <a:pt x="142" y="24"/>
                    <a:pt x="142" y="24"/>
                  </a:cubicBezTo>
                  <a:cubicBezTo>
                    <a:pt x="144" y="23"/>
                    <a:pt x="144" y="23"/>
                    <a:pt x="144" y="23"/>
                  </a:cubicBezTo>
                  <a:cubicBezTo>
                    <a:pt x="144" y="23"/>
                    <a:pt x="144" y="23"/>
                    <a:pt x="144" y="23"/>
                  </a:cubicBezTo>
                  <a:cubicBezTo>
                    <a:pt x="141" y="20"/>
                    <a:pt x="141" y="20"/>
                    <a:pt x="141" y="20"/>
                  </a:cubicBezTo>
                  <a:cubicBezTo>
                    <a:pt x="127" y="34"/>
                    <a:pt x="127" y="34"/>
                    <a:pt x="127" y="34"/>
                  </a:cubicBezTo>
                  <a:cubicBezTo>
                    <a:pt x="130" y="37"/>
                    <a:pt x="130" y="37"/>
                    <a:pt x="130" y="37"/>
                  </a:cubicBezTo>
                  <a:cubicBezTo>
                    <a:pt x="132" y="35"/>
                    <a:pt x="132" y="35"/>
                    <a:pt x="132" y="35"/>
                  </a:cubicBezTo>
                  <a:cubicBezTo>
                    <a:pt x="158" y="61"/>
                    <a:pt x="158" y="61"/>
                    <a:pt x="158" y="61"/>
                  </a:cubicBezTo>
                  <a:cubicBezTo>
                    <a:pt x="157" y="62"/>
                    <a:pt x="157" y="63"/>
                    <a:pt x="156" y="64"/>
                  </a:cubicBezTo>
                  <a:cubicBezTo>
                    <a:pt x="122" y="51"/>
                    <a:pt x="122" y="51"/>
                    <a:pt x="122" y="51"/>
                  </a:cubicBezTo>
                  <a:cubicBezTo>
                    <a:pt x="123" y="48"/>
                    <a:pt x="123" y="48"/>
                    <a:pt x="123" y="48"/>
                  </a:cubicBezTo>
                  <a:cubicBezTo>
                    <a:pt x="123" y="48"/>
                    <a:pt x="123" y="48"/>
                    <a:pt x="123" y="48"/>
                  </a:cubicBezTo>
                  <a:cubicBezTo>
                    <a:pt x="119" y="47"/>
                    <a:pt x="119" y="47"/>
                    <a:pt x="119" y="47"/>
                  </a:cubicBezTo>
                  <a:cubicBezTo>
                    <a:pt x="112" y="65"/>
                    <a:pt x="112" y="65"/>
                    <a:pt x="112" y="65"/>
                  </a:cubicBezTo>
                  <a:cubicBezTo>
                    <a:pt x="116" y="66"/>
                    <a:pt x="116" y="66"/>
                    <a:pt x="116" y="66"/>
                  </a:cubicBezTo>
                  <a:cubicBezTo>
                    <a:pt x="116" y="64"/>
                    <a:pt x="116" y="64"/>
                    <a:pt x="116" y="64"/>
                  </a:cubicBezTo>
                  <a:cubicBezTo>
                    <a:pt x="150" y="78"/>
                    <a:pt x="150" y="78"/>
                    <a:pt x="150" y="78"/>
                  </a:cubicBezTo>
                  <a:cubicBezTo>
                    <a:pt x="150" y="79"/>
                    <a:pt x="149" y="81"/>
                    <a:pt x="149" y="82"/>
                  </a:cubicBezTo>
                  <a:cubicBezTo>
                    <a:pt x="110" y="82"/>
                    <a:pt x="110" y="82"/>
                    <a:pt x="110" y="82"/>
                  </a:cubicBezTo>
                  <a:cubicBezTo>
                    <a:pt x="110" y="80"/>
                    <a:pt x="110" y="80"/>
                    <a:pt x="110" y="80"/>
                  </a:cubicBezTo>
                  <a:cubicBezTo>
                    <a:pt x="68" y="80"/>
                    <a:pt x="68" y="80"/>
                    <a:pt x="68" y="80"/>
                  </a:cubicBezTo>
                  <a:cubicBezTo>
                    <a:pt x="68" y="80"/>
                    <a:pt x="68" y="80"/>
                    <a:pt x="67" y="80"/>
                  </a:cubicBezTo>
                  <a:cubicBezTo>
                    <a:pt x="63" y="80"/>
                    <a:pt x="59" y="84"/>
                    <a:pt x="59" y="89"/>
                  </a:cubicBezTo>
                  <a:cubicBezTo>
                    <a:pt x="59" y="89"/>
                    <a:pt x="59" y="89"/>
                    <a:pt x="59" y="89"/>
                  </a:cubicBezTo>
                  <a:cubicBezTo>
                    <a:pt x="59" y="98"/>
                    <a:pt x="59" y="98"/>
                    <a:pt x="59" y="98"/>
                  </a:cubicBezTo>
                  <a:cubicBezTo>
                    <a:pt x="59" y="98"/>
                    <a:pt x="59" y="98"/>
                    <a:pt x="59" y="98"/>
                  </a:cubicBezTo>
                  <a:cubicBezTo>
                    <a:pt x="59" y="266"/>
                    <a:pt x="59" y="266"/>
                    <a:pt x="59" y="266"/>
                  </a:cubicBezTo>
                  <a:cubicBezTo>
                    <a:pt x="59" y="266"/>
                    <a:pt x="59" y="266"/>
                    <a:pt x="59" y="266"/>
                  </a:cubicBezTo>
                  <a:cubicBezTo>
                    <a:pt x="59" y="277"/>
                    <a:pt x="59" y="277"/>
                    <a:pt x="59" y="277"/>
                  </a:cubicBezTo>
                  <a:cubicBezTo>
                    <a:pt x="59" y="277"/>
                    <a:pt x="59" y="277"/>
                    <a:pt x="59" y="277"/>
                  </a:cubicBezTo>
                  <a:cubicBezTo>
                    <a:pt x="59" y="282"/>
                    <a:pt x="63" y="286"/>
                    <a:pt x="67" y="286"/>
                  </a:cubicBezTo>
                  <a:cubicBezTo>
                    <a:pt x="68" y="286"/>
                    <a:pt x="68" y="286"/>
                    <a:pt x="68" y="286"/>
                  </a:cubicBezTo>
                  <a:cubicBezTo>
                    <a:pt x="108" y="286"/>
                    <a:pt x="108" y="286"/>
                    <a:pt x="108" y="286"/>
                  </a:cubicBezTo>
                  <a:cubicBezTo>
                    <a:pt x="108" y="286"/>
                    <a:pt x="108" y="286"/>
                    <a:pt x="108" y="286"/>
                  </a:cubicBezTo>
                  <a:cubicBezTo>
                    <a:pt x="185" y="286"/>
                    <a:pt x="185" y="286"/>
                    <a:pt x="185" y="286"/>
                  </a:cubicBezTo>
                  <a:cubicBezTo>
                    <a:pt x="185" y="286"/>
                    <a:pt x="185" y="286"/>
                    <a:pt x="185" y="286"/>
                  </a:cubicBezTo>
                  <a:cubicBezTo>
                    <a:pt x="187" y="286"/>
                    <a:pt x="187" y="286"/>
                    <a:pt x="187" y="286"/>
                  </a:cubicBezTo>
                  <a:cubicBezTo>
                    <a:pt x="187" y="307"/>
                    <a:pt x="187" y="307"/>
                    <a:pt x="187" y="307"/>
                  </a:cubicBezTo>
                  <a:cubicBezTo>
                    <a:pt x="185" y="307"/>
                    <a:pt x="185" y="307"/>
                    <a:pt x="185" y="307"/>
                  </a:cubicBezTo>
                  <a:cubicBezTo>
                    <a:pt x="185" y="307"/>
                    <a:pt x="185" y="307"/>
                    <a:pt x="185" y="307"/>
                  </a:cubicBezTo>
                  <a:cubicBezTo>
                    <a:pt x="153" y="307"/>
                    <a:pt x="153" y="307"/>
                    <a:pt x="153" y="307"/>
                  </a:cubicBezTo>
                  <a:cubicBezTo>
                    <a:pt x="153" y="307"/>
                    <a:pt x="153" y="307"/>
                    <a:pt x="153" y="307"/>
                  </a:cubicBezTo>
                  <a:cubicBezTo>
                    <a:pt x="148" y="307"/>
                    <a:pt x="145" y="310"/>
                    <a:pt x="145" y="315"/>
                  </a:cubicBezTo>
                  <a:cubicBezTo>
                    <a:pt x="145" y="315"/>
                    <a:pt x="145" y="315"/>
                    <a:pt x="145" y="315"/>
                  </a:cubicBezTo>
                  <a:cubicBezTo>
                    <a:pt x="145" y="326"/>
                    <a:pt x="145" y="326"/>
                    <a:pt x="145" y="326"/>
                  </a:cubicBezTo>
                  <a:cubicBezTo>
                    <a:pt x="145" y="326"/>
                    <a:pt x="145" y="326"/>
                    <a:pt x="145" y="326"/>
                  </a:cubicBezTo>
                  <a:cubicBezTo>
                    <a:pt x="145" y="351"/>
                    <a:pt x="145" y="351"/>
                    <a:pt x="145" y="351"/>
                  </a:cubicBezTo>
                  <a:cubicBezTo>
                    <a:pt x="86" y="351"/>
                    <a:pt x="86" y="351"/>
                    <a:pt x="86" y="351"/>
                  </a:cubicBezTo>
                  <a:cubicBezTo>
                    <a:pt x="87" y="400"/>
                    <a:pt x="87" y="400"/>
                    <a:pt x="87" y="400"/>
                  </a:cubicBezTo>
                  <a:cubicBezTo>
                    <a:pt x="103" y="418"/>
                    <a:pt x="103" y="418"/>
                    <a:pt x="103" y="418"/>
                  </a:cubicBezTo>
                  <a:cubicBezTo>
                    <a:pt x="103" y="451"/>
                    <a:pt x="103" y="451"/>
                    <a:pt x="103" y="451"/>
                  </a:cubicBezTo>
                  <a:cubicBezTo>
                    <a:pt x="122" y="459"/>
                    <a:pt x="122" y="459"/>
                    <a:pt x="122" y="459"/>
                  </a:cubicBezTo>
                  <a:cubicBezTo>
                    <a:pt x="122" y="505"/>
                    <a:pt x="122" y="505"/>
                    <a:pt x="122" y="505"/>
                  </a:cubicBezTo>
                  <a:cubicBezTo>
                    <a:pt x="38" y="520"/>
                    <a:pt x="7" y="539"/>
                    <a:pt x="4" y="540"/>
                  </a:cubicBezTo>
                  <a:cubicBezTo>
                    <a:pt x="0" y="540"/>
                    <a:pt x="19" y="543"/>
                    <a:pt x="46" y="556"/>
                  </a:cubicBezTo>
                  <a:cubicBezTo>
                    <a:pt x="80" y="572"/>
                    <a:pt x="76" y="581"/>
                    <a:pt x="76" y="581"/>
                  </a:cubicBezTo>
                  <a:cubicBezTo>
                    <a:pt x="76" y="581"/>
                    <a:pt x="135" y="543"/>
                    <a:pt x="263" y="520"/>
                  </a:cubicBezTo>
                  <a:cubicBezTo>
                    <a:pt x="330" y="508"/>
                    <a:pt x="451" y="503"/>
                    <a:pt x="495" y="512"/>
                  </a:cubicBezTo>
                  <a:cubicBezTo>
                    <a:pt x="495" y="512"/>
                    <a:pt x="461" y="504"/>
                    <a:pt x="413" y="4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3" name="Freeform 53">
              <a:extLst>
                <a:ext uri="{FF2B5EF4-FFF2-40B4-BE49-F238E27FC236}">
                  <a16:creationId xmlns:a16="http://schemas.microsoft.com/office/drawing/2014/main" id="{93F42372-8C80-42F7-AC23-1C684A6B33B5}"/>
                </a:ext>
              </a:extLst>
            </p:cNvPr>
            <p:cNvSpPr>
              <a:spLocks noEditPoints="1"/>
            </p:cNvSpPr>
            <p:nvPr/>
          </p:nvSpPr>
          <p:spPr bwMode="auto">
            <a:xfrm>
              <a:off x="4804858" y="3977648"/>
              <a:ext cx="1793875" cy="1787526"/>
            </a:xfrm>
            <a:custGeom>
              <a:avLst/>
              <a:gdLst>
                <a:gd name="T0" fmla="*/ 484 w 968"/>
                <a:gd name="T1" fmla="*/ 953 h 967"/>
                <a:gd name="T2" fmla="*/ 14 w 968"/>
                <a:gd name="T3" fmla="*/ 482 h 967"/>
                <a:gd name="T4" fmla="*/ 484 w 968"/>
                <a:gd name="T5" fmla="*/ 12 h 967"/>
                <a:gd name="T6" fmla="*/ 954 w 968"/>
                <a:gd name="T7" fmla="*/ 482 h 967"/>
                <a:gd name="T8" fmla="*/ 484 w 968"/>
                <a:gd name="T9" fmla="*/ 953 h 967"/>
                <a:gd name="T10" fmla="*/ 484 w 968"/>
                <a:gd name="T11" fmla="*/ 0 h 967"/>
                <a:gd name="T12" fmla="*/ 0 w 968"/>
                <a:gd name="T13" fmla="*/ 483 h 967"/>
                <a:gd name="T14" fmla="*/ 484 w 968"/>
                <a:gd name="T15" fmla="*/ 967 h 967"/>
                <a:gd name="T16" fmla="*/ 968 w 968"/>
                <a:gd name="T17" fmla="*/ 483 h 967"/>
                <a:gd name="T18" fmla="*/ 484 w 968"/>
                <a:gd name="T19" fmla="*/ 0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8" h="967">
                  <a:moveTo>
                    <a:pt x="484" y="953"/>
                  </a:moveTo>
                  <a:cubicBezTo>
                    <a:pt x="224" y="953"/>
                    <a:pt x="14" y="742"/>
                    <a:pt x="14" y="482"/>
                  </a:cubicBezTo>
                  <a:cubicBezTo>
                    <a:pt x="14" y="223"/>
                    <a:pt x="224" y="12"/>
                    <a:pt x="484" y="12"/>
                  </a:cubicBezTo>
                  <a:cubicBezTo>
                    <a:pt x="744" y="12"/>
                    <a:pt x="954" y="223"/>
                    <a:pt x="954" y="482"/>
                  </a:cubicBezTo>
                  <a:cubicBezTo>
                    <a:pt x="954" y="742"/>
                    <a:pt x="744" y="953"/>
                    <a:pt x="484" y="953"/>
                  </a:cubicBezTo>
                  <a:close/>
                  <a:moveTo>
                    <a:pt x="484" y="0"/>
                  </a:moveTo>
                  <a:cubicBezTo>
                    <a:pt x="217" y="0"/>
                    <a:pt x="0" y="216"/>
                    <a:pt x="0" y="483"/>
                  </a:cubicBezTo>
                  <a:cubicBezTo>
                    <a:pt x="0" y="750"/>
                    <a:pt x="217" y="967"/>
                    <a:pt x="484" y="967"/>
                  </a:cubicBezTo>
                  <a:cubicBezTo>
                    <a:pt x="751" y="967"/>
                    <a:pt x="968" y="750"/>
                    <a:pt x="968" y="483"/>
                  </a:cubicBezTo>
                  <a:cubicBezTo>
                    <a:pt x="968" y="216"/>
                    <a:pt x="751" y="0"/>
                    <a:pt x="4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4" name="Freeform 54">
              <a:extLst>
                <a:ext uri="{FF2B5EF4-FFF2-40B4-BE49-F238E27FC236}">
                  <a16:creationId xmlns:a16="http://schemas.microsoft.com/office/drawing/2014/main" id="{1E41F02B-FA3E-47BA-B59B-D5227BFBF139}"/>
                </a:ext>
              </a:extLst>
            </p:cNvPr>
            <p:cNvSpPr>
              <a:spLocks/>
            </p:cNvSpPr>
            <p:nvPr/>
          </p:nvSpPr>
          <p:spPr bwMode="auto">
            <a:xfrm>
              <a:off x="5008058" y="4552323"/>
              <a:ext cx="65088" cy="60325"/>
            </a:xfrm>
            <a:custGeom>
              <a:avLst/>
              <a:gdLst>
                <a:gd name="T0" fmla="*/ 23 w 35"/>
                <a:gd name="T1" fmla="*/ 3 h 32"/>
                <a:gd name="T2" fmla="*/ 10 w 35"/>
                <a:gd name="T3" fmla="*/ 1 h 32"/>
                <a:gd name="T4" fmla="*/ 2 w 35"/>
                <a:gd name="T5" fmla="*/ 9 h 32"/>
                <a:gd name="T6" fmla="*/ 1 w 35"/>
                <a:gd name="T7" fmla="*/ 20 h 32"/>
                <a:gd name="T8" fmla="*/ 11 w 35"/>
                <a:gd name="T9" fmla="*/ 29 h 32"/>
                <a:gd name="T10" fmla="*/ 25 w 35"/>
                <a:gd name="T11" fmla="*/ 31 h 32"/>
                <a:gd name="T12" fmla="*/ 33 w 35"/>
                <a:gd name="T13" fmla="*/ 23 h 32"/>
                <a:gd name="T14" fmla="*/ 33 w 35"/>
                <a:gd name="T15" fmla="*/ 12 h 32"/>
                <a:gd name="T16" fmla="*/ 23 w 35"/>
                <a:gd name="T17"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2">
                  <a:moveTo>
                    <a:pt x="23" y="3"/>
                  </a:moveTo>
                  <a:cubicBezTo>
                    <a:pt x="18" y="0"/>
                    <a:pt x="13" y="0"/>
                    <a:pt x="10" y="1"/>
                  </a:cubicBezTo>
                  <a:cubicBezTo>
                    <a:pt x="6" y="2"/>
                    <a:pt x="3" y="5"/>
                    <a:pt x="2" y="9"/>
                  </a:cubicBezTo>
                  <a:cubicBezTo>
                    <a:pt x="0" y="13"/>
                    <a:pt x="0" y="17"/>
                    <a:pt x="1" y="20"/>
                  </a:cubicBezTo>
                  <a:cubicBezTo>
                    <a:pt x="3" y="24"/>
                    <a:pt x="6" y="27"/>
                    <a:pt x="11" y="29"/>
                  </a:cubicBezTo>
                  <a:cubicBezTo>
                    <a:pt x="16" y="31"/>
                    <a:pt x="21" y="32"/>
                    <a:pt x="25" y="31"/>
                  </a:cubicBezTo>
                  <a:cubicBezTo>
                    <a:pt x="28" y="29"/>
                    <a:pt x="31" y="27"/>
                    <a:pt x="33" y="23"/>
                  </a:cubicBezTo>
                  <a:cubicBezTo>
                    <a:pt x="35" y="19"/>
                    <a:pt x="35" y="15"/>
                    <a:pt x="33" y="12"/>
                  </a:cubicBezTo>
                  <a:cubicBezTo>
                    <a:pt x="32" y="8"/>
                    <a:pt x="28"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5" name="Freeform 55">
              <a:extLst>
                <a:ext uri="{FF2B5EF4-FFF2-40B4-BE49-F238E27FC236}">
                  <a16:creationId xmlns:a16="http://schemas.microsoft.com/office/drawing/2014/main" id="{00B813FC-00CD-46B7-9E53-FAB5B8E8BBD1}"/>
                </a:ext>
              </a:extLst>
            </p:cNvPr>
            <p:cNvSpPr>
              <a:spLocks/>
            </p:cNvSpPr>
            <p:nvPr/>
          </p:nvSpPr>
          <p:spPr bwMode="auto">
            <a:xfrm>
              <a:off x="5581145" y="5347661"/>
              <a:ext cx="41275" cy="74613"/>
            </a:xfrm>
            <a:custGeom>
              <a:avLst/>
              <a:gdLst>
                <a:gd name="T0" fmla="*/ 22 w 22"/>
                <a:gd name="T1" fmla="*/ 0 h 40"/>
                <a:gd name="T2" fmla="*/ 22 w 22"/>
                <a:gd name="T3" fmla="*/ 40 h 40"/>
                <a:gd name="T4" fmla="*/ 11 w 22"/>
                <a:gd name="T5" fmla="*/ 40 h 40"/>
                <a:gd name="T6" fmla="*/ 11 w 22"/>
                <a:gd name="T7" fmla="*/ 14 h 40"/>
                <a:gd name="T8" fmla="*/ 6 w 22"/>
                <a:gd name="T9" fmla="*/ 17 h 40"/>
                <a:gd name="T10" fmla="*/ 0 w 22"/>
                <a:gd name="T11" fmla="*/ 19 h 40"/>
                <a:gd name="T12" fmla="*/ 0 w 22"/>
                <a:gd name="T13" fmla="*/ 11 h 40"/>
                <a:gd name="T14" fmla="*/ 8 w 22"/>
                <a:gd name="T15" fmla="*/ 6 h 40"/>
                <a:gd name="T16" fmla="*/ 13 w 22"/>
                <a:gd name="T17" fmla="*/ 0 h 40"/>
                <a:gd name="T18" fmla="*/ 22 w 22"/>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40">
                  <a:moveTo>
                    <a:pt x="22" y="0"/>
                  </a:moveTo>
                  <a:cubicBezTo>
                    <a:pt x="22" y="40"/>
                    <a:pt x="22" y="40"/>
                    <a:pt x="22" y="40"/>
                  </a:cubicBezTo>
                  <a:cubicBezTo>
                    <a:pt x="11" y="40"/>
                    <a:pt x="11" y="40"/>
                    <a:pt x="11" y="40"/>
                  </a:cubicBezTo>
                  <a:cubicBezTo>
                    <a:pt x="11" y="14"/>
                    <a:pt x="11" y="14"/>
                    <a:pt x="11" y="14"/>
                  </a:cubicBezTo>
                  <a:cubicBezTo>
                    <a:pt x="9" y="15"/>
                    <a:pt x="8" y="16"/>
                    <a:pt x="6" y="17"/>
                  </a:cubicBezTo>
                  <a:cubicBezTo>
                    <a:pt x="4" y="18"/>
                    <a:pt x="2" y="19"/>
                    <a:pt x="0" y="19"/>
                  </a:cubicBezTo>
                  <a:cubicBezTo>
                    <a:pt x="0" y="11"/>
                    <a:pt x="0" y="11"/>
                    <a:pt x="0" y="11"/>
                  </a:cubicBezTo>
                  <a:cubicBezTo>
                    <a:pt x="4" y="10"/>
                    <a:pt x="6" y="8"/>
                    <a:pt x="8" y="6"/>
                  </a:cubicBezTo>
                  <a:cubicBezTo>
                    <a:pt x="10" y="5"/>
                    <a:pt x="12" y="3"/>
                    <a:pt x="13" y="0"/>
                  </a:cubicBez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6" name="Freeform 56">
              <a:extLst>
                <a:ext uri="{FF2B5EF4-FFF2-40B4-BE49-F238E27FC236}">
                  <a16:creationId xmlns:a16="http://schemas.microsoft.com/office/drawing/2014/main" id="{1F3F5A54-4108-4F70-BB6A-9E881B297B9A}"/>
                </a:ext>
              </a:extLst>
            </p:cNvPr>
            <p:cNvSpPr>
              <a:spLocks noEditPoints="1"/>
            </p:cNvSpPr>
            <p:nvPr/>
          </p:nvSpPr>
          <p:spPr bwMode="auto">
            <a:xfrm>
              <a:off x="5639883" y="5347661"/>
              <a:ext cx="60325" cy="74613"/>
            </a:xfrm>
            <a:custGeom>
              <a:avLst/>
              <a:gdLst>
                <a:gd name="T0" fmla="*/ 21 w 32"/>
                <a:gd name="T1" fmla="*/ 14 h 40"/>
                <a:gd name="T2" fmla="*/ 19 w 32"/>
                <a:gd name="T3" fmla="*/ 9 h 40"/>
                <a:gd name="T4" fmla="*/ 15 w 32"/>
                <a:gd name="T5" fmla="*/ 7 h 40"/>
                <a:gd name="T6" fmla="*/ 12 w 32"/>
                <a:gd name="T7" fmla="*/ 9 h 40"/>
                <a:gd name="T8" fmla="*/ 10 w 32"/>
                <a:gd name="T9" fmla="*/ 13 h 40"/>
                <a:gd name="T10" fmla="*/ 12 w 32"/>
                <a:gd name="T11" fmla="*/ 18 h 40"/>
                <a:gd name="T12" fmla="*/ 15 w 32"/>
                <a:gd name="T13" fmla="*/ 20 h 40"/>
                <a:gd name="T14" fmla="*/ 19 w 32"/>
                <a:gd name="T15" fmla="*/ 18 h 40"/>
                <a:gd name="T16" fmla="*/ 21 w 32"/>
                <a:gd name="T17" fmla="*/ 14 h 40"/>
                <a:gd name="T18" fmla="*/ 1 w 32"/>
                <a:gd name="T19" fmla="*/ 31 h 40"/>
                <a:gd name="T20" fmla="*/ 12 w 32"/>
                <a:gd name="T21" fmla="*/ 30 h 40"/>
                <a:gd name="T22" fmla="*/ 13 w 32"/>
                <a:gd name="T23" fmla="*/ 33 h 40"/>
                <a:gd name="T24" fmla="*/ 15 w 32"/>
                <a:gd name="T25" fmla="*/ 34 h 40"/>
                <a:gd name="T26" fmla="*/ 20 w 32"/>
                <a:gd name="T27" fmla="*/ 31 h 40"/>
                <a:gd name="T28" fmla="*/ 21 w 32"/>
                <a:gd name="T29" fmla="*/ 23 h 40"/>
                <a:gd name="T30" fmla="*/ 17 w 32"/>
                <a:gd name="T31" fmla="*/ 26 h 40"/>
                <a:gd name="T32" fmla="*/ 13 w 32"/>
                <a:gd name="T33" fmla="*/ 27 h 40"/>
                <a:gd name="T34" fmla="*/ 4 w 32"/>
                <a:gd name="T35" fmla="*/ 23 h 40"/>
                <a:gd name="T36" fmla="*/ 0 w 32"/>
                <a:gd name="T37" fmla="*/ 14 h 40"/>
                <a:gd name="T38" fmla="*/ 2 w 32"/>
                <a:gd name="T39" fmla="*/ 7 h 40"/>
                <a:gd name="T40" fmla="*/ 7 w 32"/>
                <a:gd name="T41" fmla="*/ 2 h 40"/>
                <a:gd name="T42" fmla="*/ 15 w 32"/>
                <a:gd name="T43" fmla="*/ 0 h 40"/>
                <a:gd name="T44" fmla="*/ 24 w 32"/>
                <a:gd name="T45" fmla="*/ 2 h 40"/>
                <a:gd name="T46" fmla="*/ 30 w 32"/>
                <a:gd name="T47" fmla="*/ 9 h 40"/>
                <a:gd name="T48" fmla="*/ 32 w 32"/>
                <a:gd name="T49" fmla="*/ 20 h 40"/>
                <a:gd name="T50" fmla="*/ 28 w 32"/>
                <a:gd name="T51" fmla="*/ 35 h 40"/>
                <a:gd name="T52" fmla="*/ 15 w 32"/>
                <a:gd name="T53" fmla="*/ 40 h 40"/>
                <a:gd name="T54" fmla="*/ 8 w 32"/>
                <a:gd name="T55" fmla="*/ 39 h 40"/>
                <a:gd name="T56" fmla="*/ 4 w 32"/>
                <a:gd name="T57" fmla="*/ 36 h 40"/>
                <a:gd name="T58" fmla="*/ 1 w 32"/>
                <a:gd name="T5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40">
                  <a:moveTo>
                    <a:pt x="21" y="14"/>
                  </a:moveTo>
                  <a:cubicBezTo>
                    <a:pt x="21" y="12"/>
                    <a:pt x="20" y="10"/>
                    <a:pt x="19" y="9"/>
                  </a:cubicBezTo>
                  <a:cubicBezTo>
                    <a:pt x="18" y="8"/>
                    <a:pt x="17" y="7"/>
                    <a:pt x="15" y="7"/>
                  </a:cubicBezTo>
                  <a:cubicBezTo>
                    <a:pt x="14" y="7"/>
                    <a:pt x="13" y="8"/>
                    <a:pt x="12" y="9"/>
                  </a:cubicBezTo>
                  <a:cubicBezTo>
                    <a:pt x="11" y="10"/>
                    <a:pt x="10" y="11"/>
                    <a:pt x="10" y="13"/>
                  </a:cubicBezTo>
                  <a:cubicBezTo>
                    <a:pt x="10" y="16"/>
                    <a:pt x="11" y="17"/>
                    <a:pt x="12" y="18"/>
                  </a:cubicBezTo>
                  <a:cubicBezTo>
                    <a:pt x="13" y="20"/>
                    <a:pt x="14" y="20"/>
                    <a:pt x="15" y="20"/>
                  </a:cubicBezTo>
                  <a:cubicBezTo>
                    <a:pt x="17" y="20"/>
                    <a:pt x="18" y="20"/>
                    <a:pt x="19" y="18"/>
                  </a:cubicBezTo>
                  <a:cubicBezTo>
                    <a:pt x="20" y="17"/>
                    <a:pt x="21" y="16"/>
                    <a:pt x="21" y="14"/>
                  </a:cubicBezTo>
                  <a:close/>
                  <a:moveTo>
                    <a:pt x="1" y="31"/>
                  </a:moveTo>
                  <a:cubicBezTo>
                    <a:pt x="12" y="30"/>
                    <a:pt x="12" y="30"/>
                    <a:pt x="12" y="30"/>
                  </a:cubicBezTo>
                  <a:cubicBezTo>
                    <a:pt x="12" y="31"/>
                    <a:pt x="12" y="32"/>
                    <a:pt x="13" y="33"/>
                  </a:cubicBezTo>
                  <a:cubicBezTo>
                    <a:pt x="14" y="33"/>
                    <a:pt x="15" y="34"/>
                    <a:pt x="15" y="34"/>
                  </a:cubicBezTo>
                  <a:cubicBezTo>
                    <a:pt x="17" y="34"/>
                    <a:pt x="19" y="33"/>
                    <a:pt x="20" y="31"/>
                  </a:cubicBezTo>
                  <a:cubicBezTo>
                    <a:pt x="20" y="30"/>
                    <a:pt x="21" y="27"/>
                    <a:pt x="21" y="23"/>
                  </a:cubicBezTo>
                  <a:cubicBezTo>
                    <a:pt x="20" y="24"/>
                    <a:pt x="19" y="25"/>
                    <a:pt x="17" y="26"/>
                  </a:cubicBezTo>
                  <a:cubicBezTo>
                    <a:pt x="16" y="26"/>
                    <a:pt x="14" y="27"/>
                    <a:pt x="13" y="27"/>
                  </a:cubicBezTo>
                  <a:cubicBezTo>
                    <a:pt x="9" y="27"/>
                    <a:pt x="6" y="26"/>
                    <a:pt x="4" y="23"/>
                  </a:cubicBezTo>
                  <a:cubicBezTo>
                    <a:pt x="1" y="21"/>
                    <a:pt x="0" y="17"/>
                    <a:pt x="0" y="14"/>
                  </a:cubicBezTo>
                  <a:cubicBezTo>
                    <a:pt x="0" y="11"/>
                    <a:pt x="1" y="9"/>
                    <a:pt x="2" y="7"/>
                  </a:cubicBezTo>
                  <a:cubicBezTo>
                    <a:pt x="3" y="5"/>
                    <a:pt x="5" y="3"/>
                    <a:pt x="7" y="2"/>
                  </a:cubicBezTo>
                  <a:cubicBezTo>
                    <a:pt x="9" y="1"/>
                    <a:pt x="12" y="0"/>
                    <a:pt x="15" y="0"/>
                  </a:cubicBezTo>
                  <a:cubicBezTo>
                    <a:pt x="19" y="0"/>
                    <a:pt x="22" y="1"/>
                    <a:pt x="24" y="2"/>
                  </a:cubicBezTo>
                  <a:cubicBezTo>
                    <a:pt x="27" y="4"/>
                    <a:pt x="29" y="6"/>
                    <a:pt x="30" y="9"/>
                  </a:cubicBezTo>
                  <a:cubicBezTo>
                    <a:pt x="31" y="11"/>
                    <a:pt x="32" y="15"/>
                    <a:pt x="32" y="20"/>
                  </a:cubicBezTo>
                  <a:cubicBezTo>
                    <a:pt x="32" y="27"/>
                    <a:pt x="31" y="32"/>
                    <a:pt x="28" y="35"/>
                  </a:cubicBezTo>
                  <a:cubicBezTo>
                    <a:pt x="25" y="39"/>
                    <a:pt x="21" y="40"/>
                    <a:pt x="15" y="40"/>
                  </a:cubicBezTo>
                  <a:cubicBezTo>
                    <a:pt x="12" y="40"/>
                    <a:pt x="10" y="40"/>
                    <a:pt x="8" y="39"/>
                  </a:cubicBezTo>
                  <a:cubicBezTo>
                    <a:pt x="6" y="38"/>
                    <a:pt x="5" y="37"/>
                    <a:pt x="4" y="36"/>
                  </a:cubicBezTo>
                  <a:cubicBezTo>
                    <a:pt x="2" y="35"/>
                    <a:pt x="2" y="33"/>
                    <a:pt x="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7" name="Freeform 57">
              <a:extLst>
                <a:ext uri="{FF2B5EF4-FFF2-40B4-BE49-F238E27FC236}">
                  <a16:creationId xmlns:a16="http://schemas.microsoft.com/office/drawing/2014/main" id="{FDEDF28B-1CF5-46DE-B0CA-A63CB9A65869}"/>
                </a:ext>
              </a:extLst>
            </p:cNvPr>
            <p:cNvSpPr>
              <a:spLocks/>
            </p:cNvSpPr>
            <p:nvPr/>
          </p:nvSpPr>
          <p:spPr bwMode="auto">
            <a:xfrm>
              <a:off x="5704970" y="5349248"/>
              <a:ext cx="60325" cy="73025"/>
            </a:xfrm>
            <a:custGeom>
              <a:avLst/>
              <a:gdLst>
                <a:gd name="T0" fmla="*/ 4 w 32"/>
                <a:gd name="T1" fmla="*/ 0 h 39"/>
                <a:gd name="T2" fmla="*/ 30 w 32"/>
                <a:gd name="T3" fmla="*/ 0 h 39"/>
                <a:gd name="T4" fmla="*/ 30 w 32"/>
                <a:gd name="T5" fmla="*/ 8 h 39"/>
                <a:gd name="T6" fmla="*/ 13 w 32"/>
                <a:gd name="T7" fmla="*/ 8 h 39"/>
                <a:gd name="T8" fmla="*/ 12 w 32"/>
                <a:gd name="T9" fmla="*/ 14 h 39"/>
                <a:gd name="T10" fmla="*/ 15 w 32"/>
                <a:gd name="T11" fmla="*/ 13 h 39"/>
                <a:gd name="T12" fmla="*/ 19 w 32"/>
                <a:gd name="T13" fmla="*/ 13 h 39"/>
                <a:gd name="T14" fmla="*/ 28 w 32"/>
                <a:gd name="T15" fmla="*/ 16 h 39"/>
                <a:gd name="T16" fmla="*/ 32 w 32"/>
                <a:gd name="T17" fmla="*/ 25 h 39"/>
                <a:gd name="T18" fmla="*/ 30 w 32"/>
                <a:gd name="T19" fmla="*/ 32 h 39"/>
                <a:gd name="T20" fmla="*/ 25 w 32"/>
                <a:gd name="T21" fmla="*/ 37 h 39"/>
                <a:gd name="T22" fmla="*/ 16 w 32"/>
                <a:gd name="T23" fmla="*/ 39 h 39"/>
                <a:gd name="T24" fmla="*/ 9 w 32"/>
                <a:gd name="T25" fmla="*/ 39 h 39"/>
                <a:gd name="T26" fmla="*/ 5 w 32"/>
                <a:gd name="T27" fmla="*/ 36 h 39"/>
                <a:gd name="T28" fmla="*/ 2 w 32"/>
                <a:gd name="T29" fmla="*/ 33 h 39"/>
                <a:gd name="T30" fmla="*/ 0 w 32"/>
                <a:gd name="T31" fmla="*/ 29 h 39"/>
                <a:gd name="T32" fmla="*/ 11 w 32"/>
                <a:gd name="T33" fmla="*/ 27 h 39"/>
                <a:gd name="T34" fmla="*/ 12 w 32"/>
                <a:gd name="T35" fmla="*/ 31 h 39"/>
                <a:gd name="T36" fmla="*/ 16 w 32"/>
                <a:gd name="T37" fmla="*/ 33 h 39"/>
                <a:gd name="T38" fmla="*/ 20 w 32"/>
                <a:gd name="T39" fmla="*/ 31 h 39"/>
                <a:gd name="T40" fmla="*/ 21 w 32"/>
                <a:gd name="T41" fmla="*/ 26 h 39"/>
                <a:gd name="T42" fmla="*/ 20 w 32"/>
                <a:gd name="T43" fmla="*/ 21 h 39"/>
                <a:gd name="T44" fmla="*/ 16 w 32"/>
                <a:gd name="T45" fmla="*/ 19 h 39"/>
                <a:gd name="T46" fmla="*/ 13 w 32"/>
                <a:gd name="T47" fmla="*/ 20 h 39"/>
                <a:gd name="T48" fmla="*/ 10 w 32"/>
                <a:gd name="T49" fmla="*/ 22 h 39"/>
                <a:gd name="T50" fmla="*/ 1 w 32"/>
                <a:gd name="T51" fmla="*/ 21 h 39"/>
                <a:gd name="T52" fmla="*/ 4 w 32"/>
                <a:gd name="T5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39">
                  <a:moveTo>
                    <a:pt x="4" y="0"/>
                  </a:moveTo>
                  <a:cubicBezTo>
                    <a:pt x="30" y="0"/>
                    <a:pt x="30" y="0"/>
                    <a:pt x="30" y="0"/>
                  </a:cubicBezTo>
                  <a:cubicBezTo>
                    <a:pt x="30" y="8"/>
                    <a:pt x="30" y="8"/>
                    <a:pt x="30" y="8"/>
                  </a:cubicBezTo>
                  <a:cubicBezTo>
                    <a:pt x="13" y="8"/>
                    <a:pt x="13" y="8"/>
                    <a:pt x="13" y="8"/>
                  </a:cubicBezTo>
                  <a:cubicBezTo>
                    <a:pt x="12" y="14"/>
                    <a:pt x="12" y="14"/>
                    <a:pt x="12" y="14"/>
                  </a:cubicBezTo>
                  <a:cubicBezTo>
                    <a:pt x="13" y="14"/>
                    <a:pt x="14" y="13"/>
                    <a:pt x="15" y="13"/>
                  </a:cubicBezTo>
                  <a:cubicBezTo>
                    <a:pt x="17" y="13"/>
                    <a:pt x="18" y="13"/>
                    <a:pt x="19" y="13"/>
                  </a:cubicBezTo>
                  <a:cubicBezTo>
                    <a:pt x="23" y="13"/>
                    <a:pt x="26" y="14"/>
                    <a:pt x="28" y="16"/>
                  </a:cubicBezTo>
                  <a:cubicBezTo>
                    <a:pt x="31" y="18"/>
                    <a:pt x="32" y="21"/>
                    <a:pt x="32" y="25"/>
                  </a:cubicBezTo>
                  <a:cubicBezTo>
                    <a:pt x="32" y="27"/>
                    <a:pt x="31" y="30"/>
                    <a:pt x="30" y="32"/>
                  </a:cubicBezTo>
                  <a:cubicBezTo>
                    <a:pt x="29" y="35"/>
                    <a:pt x="27" y="36"/>
                    <a:pt x="25" y="37"/>
                  </a:cubicBezTo>
                  <a:cubicBezTo>
                    <a:pt x="22" y="39"/>
                    <a:pt x="20" y="39"/>
                    <a:pt x="16" y="39"/>
                  </a:cubicBezTo>
                  <a:cubicBezTo>
                    <a:pt x="13" y="39"/>
                    <a:pt x="11" y="39"/>
                    <a:pt x="9" y="39"/>
                  </a:cubicBezTo>
                  <a:cubicBezTo>
                    <a:pt x="8" y="38"/>
                    <a:pt x="6" y="37"/>
                    <a:pt x="5" y="36"/>
                  </a:cubicBezTo>
                  <a:cubicBezTo>
                    <a:pt x="4" y="35"/>
                    <a:pt x="2" y="34"/>
                    <a:pt x="2" y="33"/>
                  </a:cubicBezTo>
                  <a:cubicBezTo>
                    <a:pt x="1" y="32"/>
                    <a:pt x="0" y="30"/>
                    <a:pt x="0" y="29"/>
                  </a:cubicBezTo>
                  <a:cubicBezTo>
                    <a:pt x="11" y="27"/>
                    <a:pt x="11" y="27"/>
                    <a:pt x="11" y="27"/>
                  </a:cubicBezTo>
                  <a:cubicBezTo>
                    <a:pt x="11" y="29"/>
                    <a:pt x="11" y="30"/>
                    <a:pt x="12" y="31"/>
                  </a:cubicBezTo>
                  <a:cubicBezTo>
                    <a:pt x="13" y="32"/>
                    <a:pt x="15" y="33"/>
                    <a:pt x="16" y="33"/>
                  </a:cubicBezTo>
                  <a:cubicBezTo>
                    <a:pt x="17" y="33"/>
                    <a:pt x="19" y="32"/>
                    <a:pt x="20" y="31"/>
                  </a:cubicBezTo>
                  <a:cubicBezTo>
                    <a:pt x="21" y="30"/>
                    <a:pt x="21" y="28"/>
                    <a:pt x="21" y="26"/>
                  </a:cubicBezTo>
                  <a:cubicBezTo>
                    <a:pt x="21" y="24"/>
                    <a:pt x="21" y="22"/>
                    <a:pt x="20" y="21"/>
                  </a:cubicBezTo>
                  <a:cubicBezTo>
                    <a:pt x="19" y="20"/>
                    <a:pt x="17" y="19"/>
                    <a:pt x="16" y="19"/>
                  </a:cubicBezTo>
                  <a:cubicBezTo>
                    <a:pt x="15" y="19"/>
                    <a:pt x="14" y="20"/>
                    <a:pt x="13" y="20"/>
                  </a:cubicBezTo>
                  <a:cubicBezTo>
                    <a:pt x="12" y="20"/>
                    <a:pt x="11" y="21"/>
                    <a:pt x="10" y="22"/>
                  </a:cubicBezTo>
                  <a:cubicBezTo>
                    <a:pt x="1" y="21"/>
                    <a:pt x="1" y="21"/>
                    <a:pt x="1" y="21"/>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8" name="Freeform 58">
              <a:extLst>
                <a:ext uri="{FF2B5EF4-FFF2-40B4-BE49-F238E27FC236}">
                  <a16:creationId xmlns:a16="http://schemas.microsoft.com/office/drawing/2014/main" id="{9B76A0F9-CAA7-4330-8866-0479D5662FE4}"/>
                </a:ext>
              </a:extLst>
            </p:cNvPr>
            <p:cNvSpPr>
              <a:spLocks/>
            </p:cNvSpPr>
            <p:nvPr/>
          </p:nvSpPr>
          <p:spPr bwMode="auto">
            <a:xfrm>
              <a:off x="5770058" y="5347661"/>
              <a:ext cx="57150" cy="74613"/>
            </a:xfrm>
            <a:custGeom>
              <a:avLst/>
              <a:gdLst>
                <a:gd name="T0" fmla="*/ 10 w 31"/>
                <a:gd name="T1" fmla="*/ 12 h 40"/>
                <a:gd name="T2" fmla="*/ 0 w 31"/>
                <a:gd name="T3" fmla="*/ 10 h 40"/>
                <a:gd name="T4" fmla="*/ 5 w 31"/>
                <a:gd name="T5" fmla="*/ 3 h 40"/>
                <a:gd name="T6" fmla="*/ 15 w 31"/>
                <a:gd name="T7" fmla="*/ 0 h 40"/>
                <a:gd name="T8" fmla="*/ 26 w 31"/>
                <a:gd name="T9" fmla="*/ 3 h 40"/>
                <a:gd name="T10" fmla="*/ 30 w 31"/>
                <a:gd name="T11" fmla="*/ 10 h 40"/>
                <a:gd name="T12" fmla="*/ 28 w 31"/>
                <a:gd name="T13" fmla="*/ 15 h 40"/>
                <a:gd name="T14" fmla="*/ 24 w 31"/>
                <a:gd name="T15" fmla="*/ 18 h 40"/>
                <a:gd name="T16" fmla="*/ 27 w 31"/>
                <a:gd name="T17" fmla="*/ 20 h 40"/>
                <a:gd name="T18" fmla="*/ 30 w 31"/>
                <a:gd name="T19" fmla="*/ 23 h 40"/>
                <a:gd name="T20" fmla="*/ 31 w 31"/>
                <a:gd name="T21" fmla="*/ 27 h 40"/>
                <a:gd name="T22" fmla="*/ 30 w 31"/>
                <a:gd name="T23" fmla="*/ 34 h 40"/>
                <a:gd name="T24" fmla="*/ 25 w 31"/>
                <a:gd name="T25" fmla="*/ 39 h 40"/>
                <a:gd name="T26" fmla="*/ 16 w 31"/>
                <a:gd name="T27" fmla="*/ 40 h 40"/>
                <a:gd name="T28" fmla="*/ 8 w 31"/>
                <a:gd name="T29" fmla="*/ 39 h 40"/>
                <a:gd name="T30" fmla="*/ 3 w 31"/>
                <a:gd name="T31" fmla="*/ 35 h 40"/>
                <a:gd name="T32" fmla="*/ 0 w 31"/>
                <a:gd name="T33" fmla="*/ 29 h 40"/>
                <a:gd name="T34" fmla="*/ 10 w 31"/>
                <a:gd name="T35" fmla="*/ 28 h 40"/>
                <a:gd name="T36" fmla="*/ 12 w 31"/>
                <a:gd name="T37" fmla="*/ 32 h 40"/>
                <a:gd name="T38" fmla="*/ 16 w 31"/>
                <a:gd name="T39" fmla="*/ 34 h 40"/>
                <a:gd name="T40" fmla="*/ 19 w 31"/>
                <a:gd name="T41" fmla="*/ 32 h 40"/>
                <a:gd name="T42" fmla="*/ 21 w 31"/>
                <a:gd name="T43" fmla="*/ 28 h 40"/>
                <a:gd name="T44" fmla="*/ 19 w 31"/>
                <a:gd name="T45" fmla="*/ 24 h 40"/>
                <a:gd name="T46" fmla="*/ 15 w 31"/>
                <a:gd name="T47" fmla="*/ 22 h 40"/>
                <a:gd name="T48" fmla="*/ 12 w 31"/>
                <a:gd name="T49" fmla="*/ 23 h 40"/>
                <a:gd name="T50" fmla="*/ 13 w 31"/>
                <a:gd name="T51" fmla="*/ 15 h 40"/>
                <a:gd name="T52" fmla="*/ 14 w 31"/>
                <a:gd name="T53" fmla="*/ 15 h 40"/>
                <a:gd name="T54" fmla="*/ 17 w 31"/>
                <a:gd name="T55" fmla="*/ 14 h 40"/>
                <a:gd name="T56" fmla="*/ 19 w 31"/>
                <a:gd name="T57" fmla="*/ 11 h 40"/>
                <a:gd name="T58" fmla="*/ 18 w 31"/>
                <a:gd name="T59" fmla="*/ 8 h 40"/>
                <a:gd name="T60" fmla="*/ 15 w 31"/>
                <a:gd name="T61" fmla="*/ 7 h 40"/>
                <a:gd name="T62" fmla="*/ 12 w 31"/>
                <a:gd name="T63" fmla="*/ 8 h 40"/>
                <a:gd name="T64" fmla="*/ 10 w 31"/>
                <a:gd name="T65"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 h="40">
                  <a:moveTo>
                    <a:pt x="10" y="12"/>
                  </a:moveTo>
                  <a:cubicBezTo>
                    <a:pt x="0" y="10"/>
                    <a:pt x="0" y="10"/>
                    <a:pt x="0" y="10"/>
                  </a:cubicBezTo>
                  <a:cubicBezTo>
                    <a:pt x="1" y="7"/>
                    <a:pt x="3" y="5"/>
                    <a:pt x="5" y="3"/>
                  </a:cubicBezTo>
                  <a:cubicBezTo>
                    <a:pt x="7" y="1"/>
                    <a:pt x="11" y="0"/>
                    <a:pt x="15" y="0"/>
                  </a:cubicBezTo>
                  <a:cubicBezTo>
                    <a:pt x="20" y="0"/>
                    <a:pt x="24" y="1"/>
                    <a:pt x="26" y="3"/>
                  </a:cubicBezTo>
                  <a:cubicBezTo>
                    <a:pt x="28" y="5"/>
                    <a:pt x="30" y="7"/>
                    <a:pt x="30" y="10"/>
                  </a:cubicBezTo>
                  <a:cubicBezTo>
                    <a:pt x="30" y="12"/>
                    <a:pt x="29" y="13"/>
                    <a:pt x="28" y="15"/>
                  </a:cubicBezTo>
                  <a:cubicBezTo>
                    <a:pt x="27" y="16"/>
                    <a:pt x="26" y="17"/>
                    <a:pt x="24" y="18"/>
                  </a:cubicBezTo>
                  <a:cubicBezTo>
                    <a:pt x="25" y="19"/>
                    <a:pt x="27" y="19"/>
                    <a:pt x="27" y="20"/>
                  </a:cubicBezTo>
                  <a:cubicBezTo>
                    <a:pt x="29" y="20"/>
                    <a:pt x="30" y="21"/>
                    <a:pt x="30" y="23"/>
                  </a:cubicBezTo>
                  <a:cubicBezTo>
                    <a:pt x="31" y="24"/>
                    <a:pt x="31" y="26"/>
                    <a:pt x="31" y="27"/>
                  </a:cubicBezTo>
                  <a:cubicBezTo>
                    <a:pt x="31" y="30"/>
                    <a:pt x="31" y="32"/>
                    <a:pt x="30" y="34"/>
                  </a:cubicBezTo>
                  <a:cubicBezTo>
                    <a:pt x="29" y="36"/>
                    <a:pt x="27" y="38"/>
                    <a:pt x="25" y="39"/>
                  </a:cubicBezTo>
                  <a:cubicBezTo>
                    <a:pt x="22" y="40"/>
                    <a:pt x="19" y="40"/>
                    <a:pt x="16" y="40"/>
                  </a:cubicBezTo>
                  <a:cubicBezTo>
                    <a:pt x="12" y="40"/>
                    <a:pt x="10" y="40"/>
                    <a:pt x="8" y="39"/>
                  </a:cubicBezTo>
                  <a:cubicBezTo>
                    <a:pt x="6" y="38"/>
                    <a:pt x="4" y="37"/>
                    <a:pt x="3" y="35"/>
                  </a:cubicBezTo>
                  <a:cubicBezTo>
                    <a:pt x="1" y="34"/>
                    <a:pt x="0" y="32"/>
                    <a:pt x="0" y="29"/>
                  </a:cubicBezTo>
                  <a:cubicBezTo>
                    <a:pt x="10" y="28"/>
                    <a:pt x="10" y="28"/>
                    <a:pt x="10" y="28"/>
                  </a:cubicBezTo>
                  <a:cubicBezTo>
                    <a:pt x="11" y="30"/>
                    <a:pt x="11" y="32"/>
                    <a:pt x="12" y="32"/>
                  </a:cubicBezTo>
                  <a:cubicBezTo>
                    <a:pt x="13" y="33"/>
                    <a:pt x="14" y="34"/>
                    <a:pt x="16" y="34"/>
                  </a:cubicBezTo>
                  <a:cubicBezTo>
                    <a:pt x="17" y="34"/>
                    <a:pt x="18" y="33"/>
                    <a:pt x="19" y="32"/>
                  </a:cubicBezTo>
                  <a:cubicBezTo>
                    <a:pt x="20" y="31"/>
                    <a:pt x="21" y="30"/>
                    <a:pt x="21" y="28"/>
                  </a:cubicBezTo>
                  <a:cubicBezTo>
                    <a:pt x="21" y="26"/>
                    <a:pt x="20" y="25"/>
                    <a:pt x="19" y="24"/>
                  </a:cubicBezTo>
                  <a:cubicBezTo>
                    <a:pt x="18" y="23"/>
                    <a:pt x="17" y="22"/>
                    <a:pt x="15" y="22"/>
                  </a:cubicBezTo>
                  <a:cubicBezTo>
                    <a:pt x="15" y="22"/>
                    <a:pt x="14" y="23"/>
                    <a:pt x="12" y="23"/>
                  </a:cubicBezTo>
                  <a:cubicBezTo>
                    <a:pt x="13" y="15"/>
                    <a:pt x="13" y="15"/>
                    <a:pt x="13" y="15"/>
                  </a:cubicBezTo>
                  <a:cubicBezTo>
                    <a:pt x="13" y="15"/>
                    <a:pt x="14" y="15"/>
                    <a:pt x="14" y="15"/>
                  </a:cubicBezTo>
                  <a:cubicBezTo>
                    <a:pt x="15" y="15"/>
                    <a:pt x="17" y="15"/>
                    <a:pt x="17" y="14"/>
                  </a:cubicBezTo>
                  <a:cubicBezTo>
                    <a:pt x="18" y="13"/>
                    <a:pt x="19" y="12"/>
                    <a:pt x="19" y="11"/>
                  </a:cubicBezTo>
                  <a:cubicBezTo>
                    <a:pt x="19" y="10"/>
                    <a:pt x="18" y="9"/>
                    <a:pt x="18" y="8"/>
                  </a:cubicBezTo>
                  <a:cubicBezTo>
                    <a:pt x="17" y="7"/>
                    <a:pt x="16" y="7"/>
                    <a:pt x="15" y="7"/>
                  </a:cubicBezTo>
                  <a:cubicBezTo>
                    <a:pt x="14" y="7"/>
                    <a:pt x="13" y="7"/>
                    <a:pt x="12" y="8"/>
                  </a:cubicBezTo>
                  <a:cubicBezTo>
                    <a:pt x="11" y="9"/>
                    <a:pt x="11" y="10"/>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9" name="Freeform 59">
              <a:extLst>
                <a:ext uri="{FF2B5EF4-FFF2-40B4-BE49-F238E27FC236}">
                  <a16:creationId xmlns:a16="http://schemas.microsoft.com/office/drawing/2014/main" id="{ED919B46-5B24-4056-BB53-3F1504E1593C}"/>
                </a:ext>
              </a:extLst>
            </p:cNvPr>
            <p:cNvSpPr>
              <a:spLocks/>
            </p:cNvSpPr>
            <p:nvPr/>
          </p:nvSpPr>
          <p:spPr bwMode="auto">
            <a:xfrm>
              <a:off x="5277933" y="5415923"/>
              <a:ext cx="17463" cy="9525"/>
            </a:xfrm>
            <a:custGeom>
              <a:avLst/>
              <a:gdLst>
                <a:gd name="T0" fmla="*/ 0 w 11"/>
                <a:gd name="T1" fmla="*/ 6 h 6"/>
                <a:gd name="T2" fmla="*/ 5 w 11"/>
                <a:gd name="T3" fmla="*/ 5 h 6"/>
                <a:gd name="T4" fmla="*/ 11 w 11"/>
                <a:gd name="T5" fmla="*/ 2 h 6"/>
                <a:gd name="T6" fmla="*/ 8 w 11"/>
                <a:gd name="T7" fmla="*/ 1 h 6"/>
                <a:gd name="T8" fmla="*/ 4 w 11"/>
                <a:gd name="T9" fmla="*/ 0 h 6"/>
                <a:gd name="T10" fmla="*/ 0 w 11"/>
                <a:gd name="T11" fmla="*/ 6 h 6"/>
              </a:gdLst>
              <a:ahLst/>
              <a:cxnLst>
                <a:cxn ang="0">
                  <a:pos x="T0" y="T1"/>
                </a:cxn>
                <a:cxn ang="0">
                  <a:pos x="T2" y="T3"/>
                </a:cxn>
                <a:cxn ang="0">
                  <a:pos x="T4" y="T5"/>
                </a:cxn>
                <a:cxn ang="0">
                  <a:pos x="T6" y="T7"/>
                </a:cxn>
                <a:cxn ang="0">
                  <a:pos x="T8" y="T9"/>
                </a:cxn>
                <a:cxn ang="0">
                  <a:pos x="T10" y="T11"/>
                </a:cxn>
              </a:cxnLst>
              <a:rect l="0" t="0" r="r" b="b"/>
              <a:pathLst>
                <a:path w="11" h="6">
                  <a:moveTo>
                    <a:pt x="0" y="6"/>
                  </a:moveTo>
                  <a:lnTo>
                    <a:pt x="5" y="5"/>
                  </a:lnTo>
                  <a:lnTo>
                    <a:pt x="11" y="2"/>
                  </a:lnTo>
                  <a:lnTo>
                    <a:pt x="8" y="1"/>
                  </a:lnTo>
                  <a:lnTo>
                    <a:pt x="4" y="0"/>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0" name="Freeform 60">
              <a:extLst>
                <a:ext uri="{FF2B5EF4-FFF2-40B4-BE49-F238E27FC236}">
                  <a16:creationId xmlns:a16="http://schemas.microsoft.com/office/drawing/2014/main" id="{0A308DFA-B85D-447B-B177-A539581F8457}"/>
                </a:ext>
              </a:extLst>
            </p:cNvPr>
            <p:cNvSpPr>
              <a:spLocks/>
            </p:cNvSpPr>
            <p:nvPr/>
          </p:nvSpPr>
          <p:spPr bwMode="auto">
            <a:xfrm>
              <a:off x="5377945" y="4187198"/>
              <a:ext cx="44450" cy="34925"/>
            </a:xfrm>
            <a:custGeom>
              <a:avLst/>
              <a:gdLst>
                <a:gd name="T0" fmla="*/ 22 w 24"/>
                <a:gd name="T1" fmla="*/ 11 h 19"/>
                <a:gd name="T2" fmla="*/ 24 w 24"/>
                <a:gd name="T3" fmla="*/ 8 h 19"/>
                <a:gd name="T4" fmla="*/ 24 w 24"/>
                <a:gd name="T5" fmla="*/ 4 h 19"/>
                <a:gd name="T6" fmla="*/ 21 w 24"/>
                <a:gd name="T7" fmla="*/ 0 h 19"/>
                <a:gd name="T8" fmla="*/ 16 w 24"/>
                <a:gd name="T9" fmla="*/ 0 h 19"/>
                <a:gd name="T10" fmla="*/ 8 w 24"/>
                <a:gd name="T11" fmla="*/ 4 h 19"/>
                <a:gd name="T12" fmla="*/ 0 w 24"/>
                <a:gd name="T13" fmla="*/ 7 h 19"/>
                <a:gd name="T14" fmla="*/ 5 w 24"/>
                <a:gd name="T15" fmla="*/ 19 h 19"/>
                <a:gd name="T16" fmla="*/ 13 w 24"/>
                <a:gd name="T17" fmla="*/ 16 h 19"/>
                <a:gd name="T18" fmla="*/ 22 w 24"/>
                <a:gd name="T19"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19">
                  <a:moveTo>
                    <a:pt x="22" y="11"/>
                  </a:moveTo>
                  <a:cubicBezTo>
                    <a:pt x="23" y="10"/>
                    <a:pt x="24" y="9"/>
                    <a:pt x="24" y="8"/>
                  </a:cubicBezTo>
                  <a:cubicBezTo>
                    <a:pt x="24" y="6"/>
                    <a:pt x="24" y="5"/>
                    <a:pt x="24" y="4"/>
                  </a:cubicBezTo>
                  <a:cubicBezTo>
                    <a:pt x="23" y="2"/>
                    <a:pt x="22" y="1"/>
                    <a:pt x="21" y="0"/>
                  </a:cubicBezTo>
                  <a:cubicBezTo>
                    <a:pt x="19" y="0"/>
                    <a:pt x="18" y="0"/>
                    <a:pt x="16" y="0"/>
                  </a:cubicBezTo>
                  <a:cubicBezTo>
                    <a:pt x="15" y="1"/>
                    <a:pt x="12" y="2"/>
                    <a:pt x="8" y="4"/>
                  </a:cubicBezTo>
                  <a:cubicBezTo>
                    <a:pt x="0" y="7"/>
                    <a:pt x="0" y="7"/>
                    <a:pt x="0" y="7"/>
                  </a:cubicBezTo>
                  <a:cubicBezTo>
                    <a:pt x="5" y="19"/>
                    <a:pt x="5" y="19"/>
                    <a:pt x="5" y="19"/>
                  </a:cubicBezTo>
                  <a:cubicBezTo>
                    <a:pt x="13" y="16"/>
                    <a:pt x="13" y="16"/>
                    <a:pt x="13" y="16"/>
                  </a:cubicBezTo>
                  <a:cubicBezTo>
                    <a:pt x="18" y="13"/>
                    <a:pt x="21" y="12"/>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1" name="Freeform 61">
              <a:extLst>
                <a:ext uri="{FF2B5EF4-FFF2-40B4-BE49-F238E27FC236}">
                  <a16:creationId xmlns:a16="http://schemas.microsoft.com/office/drawing/2014/main" id="{9FFF307F-5008-4714-926D-6BC9F919F562}"/>
                </a:ext>
              </a:extLst>
            </p:cNvPr>
            <p:cNvSpPr>
              <a:spLocks/>
            </p:cNvSpPr>
            <p:nvPr/>
          </p:nvSpPr>
          <p:spPr bwMode="auto">
            <a:xfrm>
              <a:off x="6297108" y="4461836"/>
              <a:ext cx="36513" cy="46038"/>
            </a:xfrm>
            <a:custGeom>
              <a:avLst/>
              <a:gdLst>
                <a:gd name="T0" fmla="*/ 10 w 20"/>
                <a:gd name="T1" fmla="*/ 23 h 25"/>
                <a:gd name="T2" fmla="*/ 13 w 20"/>
                <a:gd name="T3" fmla="*/ 25 h 25"/>
                <a:gd name="T4" fmla="*/ 17 w 20"/>
                <a:gd name="T5" fmla="*/ 24 h 25"/>
                <a:gd name="T6" fmla="*/ 20 w 20"/>
                <a:gd name="T7" fmla="*/ 20 h 25"/>
                <a:gd name="T8" fmla="*/ 20 w 20"/>
                <a:gd name="T9" fmla="*/ 15 h 25"/>
                <a:gd name="T10" fmla="*/ 15 w 20"/>
                <a:gd name="T11" fmla="*/ 8 h 25"/>
                <a:gd name="T12" fmla="*/ 11 w 20"/>
                <a:gd name="T13" fmla="*/ 0 h 25"/>
                <a:gd name="T14" fmla="*/ 0 w 20"/>
                <a:gd name="T15" fmla="*/ 7 h 25"/>
                <a:gd name="T16" fmla="*/ 4 w 20"/>
                <a:gd name="T17" fmla="*/ 14 h 25"/>
                <a:gd name="T18" fmla="*/ 10 w 20"/>
                <a:gd name="T19"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5">
                  <a:moveTo>
                    <a:pt x="10" y="23"/>
                  </a:moveTo>
                  <a:cubicBezTo>
                    <a:pt x="11" y="24"/>
                    <a:pt x="12" y="24"/>
                    <a:pt x="13" y="25"/>
                  </a:cubicBezTo>
                  <a:cubicBezTo>
                    <a:pt x="15" y="25"/>
                    <a:pt x="16" y="24"/>
                    <a:pt x="17" y="24"/>
                  </a:cubicBezTo>
                  <a:cubicBezTo>
                    <a:pt x="19" y="23"/>
                    <a:pt x="20" y="21"/>
                    <a:pt x="20" y="20"/>
                  </a:cubicBezTo>
                  <a:cubicBezTo>
                    <a:pt x="20" y="19"/>
                    <a:pt x="20" y="17"/>
                    <a:pt x="20" y="15"/>
                  </a:cubicBezTo>
                  <a:cubicBezTo>
                    <a:pt x="19" y="14"/>
                    <a:pt x="18" y="12"/>
                    <a:pt x="15" y="8"/>
                  </a:cubicBezTo>
                  <a:cubicBezTo>
                    <a:pt x="11" y="0"/>
                    <a:pt x="11" y="0"/>
                    <a:pt x="11" y="0"/>
                  </a:cubicBezTo>
                  <a:cubicBezTo>
                    <a:pt x="0" y="7"/>
                    <a:pt x="0" y="7"/>
                    <a:pt x="0" y="7"/>
                  </a:cubicBezTo>
                  <a:cubicBezTo>
                    <a:pt x="4" y="14"/>
                    <a:pt x="4" y="14"/>
                    <a:pt x="4" y="14"/>
                  </a:cubicBezTo>
                  <a:cubicBezTo>
                    <a:pt x="7" y="19"/>
                    <a:pt x="9" y="22"/>
                    <a:pt x="1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2" name="Freeform 62">
              <a:extLst>
                <a:ext uri="{FF2B5EF4-FFF2-40B4-BE49-F238E27FC236}">
                  <a16:creationId xmlns:a16="http://schemas.microsoft.com/office/drawing/2014/main" id="{5E36304D-BCE3-4461-8710-4A808927DF8B}"/>
                </a:ext>
              </a:extLst>
            </p:cNvPr>
            <p:cNvSpPr>
              <a:spLocks/>
            </p:cNvSpPr>
            <p:nvPr/>
          </p:nvSpPr>
          <p:spPr bwMode="auto">
            <a:xfrm>
              <a:off x="4995358" y="4642811"/>
              <a:ext cx="39688" cy="28575"/>
            </a:xfrm>
            <a:custGeom>
              <a:avLst/>
              <a:gdLst>
                <a:gd name="T0" fmla="*/ 25 w 25"/>
                <a:gd name="T1" fmla="*/ 0 h 18"/>
                <a:gd name="T2" fmla="*/ 0 w 25"/>
                <a:gd name="T3" fmla="*/ 3 h 18"/>
                <a:gd name="T4" fmla="*/ 19 w 25"/>
                <a:gd name="T5" fmla="*/ 18 h 18"/>
                <a:gd name="T6" fmla="*/ 25 w 25"/>
                <a:gd name="T7" fmla="*/ 0 h 18"/>
              </a:gdLst>
              <a:ahLst/>
              <a:cxnLst>
                <a:cxn ang="0">
                  <a:pos x="T0" y="T1"/>
                </a:cxn>
                <a:cxn ang="0">
                  <a:pos x="T2" y="T3"/>
                </a:cxn>
                <a:cxn ang="0">
                  <a:pos x="T4" y="T5"/>
                </a:cxn>
                <a:cxn ang="0">
                  <a:pos x="T6" y="T7"/>
                </a:cxn>
              </a:cxnLst>
              <a:rect l="0" t="0" r="r" b="b"/>
              <a:pathLst>
                <a:path w="25" h="18">
                  <a:moveTo>
                    <a:pt x="25" y="0"/>
                  </a:moveTo>
                  <a:lnTo>
                    <a:pt x="0" y="3"/>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3" name="Freeform 63">
              <a:extLst>
                <a:ext uri="{FF2B5EF4-FFF2-40B4-BE49-F238E27FC236}">
                  <a16:creationId xmlns:a16="http://schemas.microsoft.com/office/drawing/2014/main" id="{9F968BC9-76A1-4753-BF73-BA67AB2A3F51}"/>
                </a:ext>
              </a:extLst>
            </p:cNvPr>
            <p:cNvSpPr>
              <a:spLocks/>
            </p:cNvSpPr>
            <p:nvPr/>
          </p:nvSpPr>
          <p:spPr bwMode="auto">
            <a:xfrm>
              <a:off x="5774820" y="5565148"/>
              <a:ext cx="38100" cy="61913"/>
            </a:xfrm>
            <a:custGeom>
              <a:avLst/>
              <a:gdLst>
                <a:gd name="T0" fmla="*/ 7 w 21"/>
                <a:gd name="T1" fmla="*/ 10 h 33"/>
                <a:gd name="T2" fmla="*/ 4 w 21"/>
                <a:gd name="T3" fmla="*/ 12 h 33"/>
                <a:gd name="T4" fmla="*/ 2 w 21"/>
                <a:gd name="T5" fmla="*/ 15 h 33"/>
                <a:gd name="T6" fmla="*/ 1 w 21"/>
                <a:gd name="T7" fmla="*/ 19 h 33"/>
                <a:gd name="T8" fmla="*/ 0 w 21"/>
                <a:gd name="T9" fmla="*/ 23 h 33"/>
                <a:gd name="T10" fmla="*/ 2 w 21"/>
                <a:gd name="T11" fmla="*/ 26 h 33"/>
                <a:gd name="T12" fmla="*/ 9 w 21"/>
                <a:gd name="T13" fmla="*/ 32 h 33"/>
                <a:gd name="T14" fmla="*/ 12 w 21"/>
                <a:gd name="T15" fmla="*/ 33 h 33"/>
                <a:gd name="T16" fmla="*/ 15 w 21"/>
                <a:gd name="T17" fmla="*/ 33 h 33"/>
                <a:gd name="T18" fmla="*/ 19 w 21"/>
                <a:gd name="T19" fmla="*/ 29 h 33"/>
                <a:gd name="T20" fmla="*/ 20 w 21"/>
                <a:gd name="T21" fmla="*/ 26 h 33"/>
                <a:gd name="T22" fmla="*/ 21 w 21"/>
                <a:gd name="T23" fmla="*/ 24 h 33"/>
                <a:gd name="T24" fmla="*/ 20 w 21"/>
                <a:gd name="T25" fmla="*/ 20 h 33"/>
                <a:gd name="T26" fmla="*/ 14 w 21"/>
                <a:gd name="T27" fmla="*/ 16 h 33"/>
                <a:gd name="T28" fmla="*/ 14 w 21"/>
                <a:gd name="T29" fmla="*/ 11 h 33"/>
                <a:gd name="T30" fmla="*/ 17 w 21"/>
                <a:gd name="T31" fmla="*/ 11 h 33"/>
                <a:gd name="T32" fmla="*/ 18 w 21"/>
                <a:gd name="T33" fmla="*/ 8 h 33"/>
                <a:gd name="T34" fmla="*/ 18 w 21"/>
                <a:gd name="T35" fmla="*/ 5 h 33"/>
                <a:gd name="T36" fmla="*/ 18 w 21"/>
                <a:gd name="T37" fmla="*/ 2 h 33"/>
                <a:gd name="T38" fmla="*/ 15 w 21"/>
                <a:gd name="T39" fmla="*/ 2 h 33"/>
                <a:gd name="T40" fmla="*/ 10 w 21"/>
                <a:gd name="T41" fmla="*/ 8 h 33"/>
                <a:gd name="T42" fmla="*/ 9 w 21"/>
                <a:gd name="T43" fmla="*/ 9 h 33"/>
                <a:gd name="T44" fmla="*/ 7 w 21"/>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33">
                  <a:moveTo>
                    <a:pt x="7" y="10"/>
                  </a:moveTo>
                  <a:cubicBezTo>
                    <a:pt x="5" y="10"/>
                    <a:pt x="4" y="12"/>
                    <a:pt x="4" y="12"/>
                  </a:cubicBezTo>
                  <a:cubicBezTo>
                    <a:pt x="1" y="14"/>
                    <a:pt x="2" y="15"/>
                    <a:pt x="2" y="15"/>
                  </a:cubicBezTo>
                  <a:cubicBezTo>
                    <a:pt x="2" y="16"/>
                    <a:pt x="1" y="19"/>
                    <a:pt x="1" y="19"/>
                  </a:cubicBezTo>
                  <a:cubicBezTo>
                    <a:pt x="0" y="20"/>
                    <a:pt x="0" y="23"/>
                    <a:pt x="0" y="23"/>
                  </a:cubicBezTo>
                  <a:cubicBezTo>
                    <a:pt x="0" y="24"/>
                    <a:pt x="2" y="26"/>
                    <a:pt x="2" y="26"/>
                  </a:cubicBezTo>
                  <a:cubicBezTo>
                    <a:pt x="3" y="29"/>
                    <a:pt x="9" y="32"/>
                    <a:pt x="9" y="32"/>
                  </a:cubicBezTo>
                  <a:cubicBezTo>
                    <a:pt x="10" y="33"/>
                    <a:pt x="11" y="33"/>
                    <a:pt x="12" y="33"/>
                  </a:cubicBezTo>
                  <a:cubicBezTo>
                    <a:pt x="13" y="33"/>
                    <a:pt x="14" y="33"/>
                    <a:pt x="15" y="33"/>
                  </a:cubicBezTo>
                  <a:cubicBezTo>
                    <a:pt x="19" y="33"/>
                    <a:pt x="19" y="29"/>
                    <a:pt x="19" y="29"/>
                  </a:cubicBezTo>
                  <a:cubicBezTo>
                    <a:pt x="18" y="28"/>
                    <a:pt x="20" y="26"/>
                    <a:pt x="20" y="26"/>
                  </a:cubicBezTo>
                  <a:cubicBezTo>
                    <a:pt x="21" y="25"/>
                    <a:pt x="21" y="24"/>
                    <a:pt x="21" y="24"/>
                  </a:cubicBezTo>
                  <a:cubicBezTo>
                    <a:pt x="20" y="23"/>
                    <a:pt x="20" y="20"/>
                    <a:pt x="20" y="20"/>
                  </a:cubicBezTo>
                  <a:cubicBezTo>
                    <a:pt x="18" y="19"/>
                    <a:pt x="14" y="16"/>
                    <a:pt x="14" y="16"/>
                  </a:cubicBezTo>
                  <a:cubicBezTo>
                    <a:pt x="11" y="12"/>
                    <a:pt x="14" y="11"/>
                    <a:pt x="14" y="11"/>
                  </a:cubicBezTo>
                  <a:cubicBezTo>
                    <a:pt x="16" y="12"/>
                    <a:pt x="17" y="11"/>
                    <a:pt x="17" y="11"/>
                  </a:cubicBezTo>
                  <a:cubicBezTo>
                    <a:pt x="19" y="11"/>
                    <a:pt x="18" y="8"/>
                    <a:pt x="18" y="8"/>
                  </a:cubicBezTo>
                  <a:cubicBezTo>
                    <a:pt x="18" y="6"/>
                    <a:pt x="18" y="5"/>
                    <a:pt x="18" y="5"/>
                  </a:cubicBezTo>
                  <a:cubicBezTo>
                    <a:pt x="19" y="2"/>
                    <a:pt x="18" y="2"/>
                    <a:pt x="18" y="2"/>
                  </a:cubicBezTo>
                  <a:cubicBezTo>
                    <a:pt x="16" y="0"/>
                    <a:pt x="15" y="2"/>
                    <a:pt x="15" y="2"/>
                  </a:cubicBezTo>
                  <a:cubicBezTo>
                    <a:pt x="14" y="4"/>
                    <a:pt x="10" y="8"/>
                    <a:pt x="10" y="8"/>
                  </a:cubicBezTo>
                  <a:cubicBezTo>
                    <a:pt x="9" y="8"/>
                    <a:pt x="9" y="9"/>
                    <a:pt x="9" y="9"/>
                  </a:cubicBezTo>
                  <a:cubicBezTo>
                    <a:pt x="8" y="10"/>
                    <a:pt x="7" y="10"/>
                    <a:pt x="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4" name="Freeform 64">
              <a:extLst>
                <a:ext uri="{FF2B5EF4-FFF2-40B4-BE49-F238E27FC236}">
                  <a16:creationId xmlns:a16="http://schemas.microsoft.com/office/drawing/2014/main" id="{C2BC7564-72A1-4AD6-B7FA-7225304ADEED}"/>
                </a:ext>
              </a:extLst>
            </p:cNvPr>
            <p:cNvSpPr>
              <a:spLocks/>
            </p:cNvSpPr>
            <p:nvPr/>
          </p:nvSpPr>
          <p:spPr bwMode="auto">
            <a:xfrm>
              <a:off x="5417633" y="5504823"/>
              <a:ext cx="7938" cy="20638"/>
            </a:xfrm>
            <a:custGeom>
              <a:avLst/>
              <a:gdLst>
                <a:gd name="T0" fmla="*/ 0 w 4"/>
                <a:gd name="T1" fmla="*/ 0 h 11"/>
                <a:gd name="T2" fmla="*/ 2 w 4"/>
                <a:gd name="T3" fmla="*/ 5 h 11"/>
                <a:gd name="T4" fmla="*/ 2 w 4"/>
                <a:gd name="T5" fmla="*/ 7 h 11"/>
                <a:gd name="T6" fmla="*/ 3 w 4"/>
                <a:gd name="T7" fmla="*/ 10 h 11"/>
                <a:gd name="T8" fmla="*/ 4 w 4"/>
                <a:gd name="T9" fmla="*/ 9 h 11"/>
                <a:gd name="T10" fmla="*/ 3 w 4"/>
                <a:gd name="T11" fmla="*/ 3 h 11"/>
                <a:gd name="T12" fmla="*/ 3 w 4"/>
                <a:gd name="T13" fmla="*/ 0 h 11"/>
                <a:gd name="T14" fmla="*/ 0 w 4"/>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1">
                  <a:moveTo>
                    <a:pt x="0" y="0"/>
                  </a:moveTo>
                  <a:cubicBezTo>
                    <a:pt x="1" y="3"/>
                    <a:pt x="2" y="4"/>
                    <a:pt x="2" y="5"/>
                  </a:cubicBezTo>
                  <a:cubicBezTo>
                    <a:pt x="2" y="6"/>
                    <a:pt x="2" y="7"/>
                    <a:pt x="2" y="7"/>
                  </a:cubicBezTo>
                  <a:cubicBezTo>
                    <a:pt x="4" y="9"/>
                    <a:pt x="3" y="8"/>
                    <a:pt x="3" y="10"/>
                  </a:cubicBezTo>
                  <a:cubicBezTo>
                    <a:pt x="4" y="11"/>
                    <a:pt x="4" y="10"/>
                    <a:pt x="4" y="9"/>
                  </a:cubicBezTo>
                  <a:cubicBezTo>
                    <a:pt x="4" y="8"/>
                    <a:pt x="4" y="5"/>
                    <a:pt x="3" y="3"/>
                  </a:cubicBezTo>
                  <a:cubicBezTo>
                    <a:pt x="3" y="2"/>
                    <a:pt x="3" y="1"/>
                    <a:pt x="3"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5" name="Freeform 65">
              <a:extLst>
                <a:ext uri="{FF2B5EF4-FFF2-40B4-BE49-F238E27FC236}">
                  <a16:creationId xmlns:a16="http://schemas.microsoft.com/office/drawing/2014/main" id="{FD1ABCE6-E5F1-4179-A950-84862F91CBF0}"/>
                </a:ext>
              </a:extLst>
            </p:cNvPr>
            <p:cNvSpPr>
              <a:spLocks/>
            </p:cNvSpPr>
            <p:nvPr/>
          </p:nvSpPr>
          <p:spPr bwMode="auto">
            <a:xfrm>
              <a:off x="5384295" y="5517523"/>
              <a:ext cx="33338" cy="12700"/>
            </a:xfrm>
            <a:custGeom>
              <a:avLst/>
              <a:gdLst>
                <a:gd name="T0" fmla="*/ 0 w 18"/>
                <a:gd name="T1" fmla="*/ 7 h 7"/>
                <a:gd name="T2" fmla="*/ 5 w 18"/>
                <a:gd name="T3" fmla="*/ 6 h 7"/>
                <a:gd name="T4" fmla="*/ 17 w 18"/>
                <a:gd name="T5" fmla="*/ 3 h 7"/>
                <a:gd name="T6" fmla="*/ 18 w 18"/>
                <a:gd name="T7" fmla="*/ 2 h 7"/>
                <a:gd name="T8" fmla="*/ 18 w 18"/>
                <a:gd name="T9" fmla="*/ 2 h 7"/>
                <a:gd name="T10" fmla="*/ 17 w 18"/>
                <a:gd name="T11" fmla="*/ 0 h 7"/>
                <a:gd name="T12" fmla="*/ 0 w 1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8" h="7">
                  <a:moveTo>
                    <a:pt x="0" y="7"/>
                  </a:moveTo>
                  <a:cubicBezTo>
                    <a:pt x="1" y="7"/>
                    <a:pt x="3" y="6"/>
                    <a:pt x="5" y="6"/>
                  </a:cubicBezTo>
                  <a:cubicBezTo>
                    <a:pt x="9" y="6"/>
                    <a:pt x="15" y="5"/>
                    <a:pt x="17" y="3"/>
                  </a:cubicBezTo>
                  <a:cubicBezTo>
                    <a:pt x="18" y="3"/>
                    <a:pt x="18" y="3"/>
                    <a:pt x="18" y="2"/>
                  </a:cubicBezTo>
                  <a:cubicBezTo>
                    <a:pt x="18" y="2"/>
                    <a:pt x="18" y="2"/>
                    <a:pt x="18" y="2"/>
                  </a:cubicBezTo>
                  <a:cubicBezTo>
                    <a:pt x="18" y="1"/>
                    <a:pt x="17" y="1"/>
                    <a:pt x="17" y="0"/>
                  </a:cubicBezTo>
                  <a:cubicBezTo>
                    <a:pt x="12" y="4"/>
                    <a:pt x="3" y="5"/>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6" name="Freeform 66">
              <a:extLst>
                <a:ext uri="{FF2B5EF4-FFF2-40B4-BE49-F238E27FC236}">
                  <a16:creationId xmlns:a16="http://schemas.microsoft.com/office/drawing/2014/main" id="{75D5CB56-75BE-4BA5-84CF-D832DF47017E}"/>
                </a:ext>
              </a:extLst>
            </p:cNvPr>
            <p:cNvSpPr>
              <a:spLocks/>
            </p:cNvSpPr>
            <p:nvPr/>
          </p:nvSpPr>
          <p:spPr bwMode="auto">
            <a:xfrm>
              <a:off x="5849433" y="4149098"/>
              <a:ext cx="63500" cy="68263"/>
            </a:xfrm>
            <a:custGeom>
              <a:avLst/>
              <a:gdLst>
                <a:gd name="T0" fmla="*/ 12 w 34"/>
                <a:gd name="T1" fmla="*/ 36 h 37"/>
                <a:gd name="T2" fmla="*/ 24 w 34"/>
                <a:gd name="T3" fmla="*/ 35 h 37"/>
                <a:gd name="T4" fmla="*/ 32 w 34"/>
                <a:gd name="T5" fmla="*/ 23 h 37"/>
                <a:gd name="T6" fmla="*/ 32 w 34"/>
                <a:gd name="T7" fmla="*/ 9 h 37"/>
                <a:gd name="T8" fmla="*/ 22 w 34"/>
                <a:gd name="T9" fmla="*/ 2 h 37"/>
                <a:gd name="T10" fmla="*/ 10 w 34"/>
                <a:gd name="T11" fmla="*/ 3 h 37"/>
                <a:gd name="T12" fmla="*/ 2 w 34"/>
                <a:gd name="T13" fmla="*/ 15 h 37"/>
                <a:gd name="T14" fmla="*/ 3 w 34"/>
                <a:gd name="T15" fmla="*/ 29 h 37"/>
                <a:gd name="T16" fmla="*/ 12 w 34"/>
                <a:gd name="T17"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7">
                  <a:moveTo>
                    <a:pt x="12" y="36"/>
                  </a:moveTo>
                  <a:cubicBezTo>
                    <a:pt x="17" y="37"/>
                    <a:pt x="21" y="37"/>
                    <a:pt x="24" y="35"/>
                  </a:cubicBezTo>
                  <a:cubicBezTo>
                    <a:pt x="28" y="33"/>
                    <a:pt x="31" y="29"/>
                    <a:pt x="32" y="23"/>
                  </a:cubicBezTo>
                  <a:cubicBezTo>
                    <a:pt x="34" y="17"/>
                    <a:pt x="34" y="12"/>
                    <a:pt x="32" y="9"/>
                  </a:cubicBezTo>
                  <a:cubicBezTo>
                    <a:pt x="30" y="5"/>
                    <a:pt x="26" y="3"/>
                    <a:pt x="22" y="2"/>
                  </a:cubicBezTo>
                  <a:cubicBezTo>
                    <a:pt x="17" y="0"/>
                    <a:pt x="13" y="1"/>
                    <a:pt x="10" y="3"/>
                  </a:cubicBezTo>
                  <a:cubicBezTo>
                    <a:pt x="6" y="5"/>
                    <a:pt x="3" y="9"/>
                    <a:pt x="2" y="15"/>
                  </a:cubicBezTo>
                  <a:cubicBezTo>
                    <a:pt x="0" y="20"/>
                    <a:pt x="1" y="25"/>
                    <a:pt x="3" y="29"/>
                  </a:cubicBezTo>
                  <a:cubicBezTo>
                    <a:pt x="5" y="33"/>
                    <a:pt x="8" y="35"/>
                    <a:pt x="1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7" name="Freeform 67">
              <a:extLst>
                <a:ext uri="{FF2B5EF4-FFF2-40B4-BE49-F238E27FC236}">
                  <a16:creationId xmlns:a16="http://schemas.microsoft.com/office/drawing/2014/main" id="{D1E62253-6CD9-478D-8542-D365A88D8A6B}"/>
                </a:ext>
              </a:extLst>
            </p:cNvPr>
            <p:cNvSpPr>
              <a:spLocks noEditPoints="1"/>
            </p:cNvSpPr>
            <p:nvPr/>
          </p:nvSpPr>
          <p:spPr bwMode="auto">
            <a:xfrm>
              <a:off x="4862008" y="4030036"/>
              <a:ext cx="1677988" cy="1673225"/>
            </a:xfrm>
            <a:custGeom>
              <a:avLst/>
              <a:gdLst>
                <a:gd name="T0" fmla="*/ 812 w 905"/>
                <a:gd name="T1" fmla="*/ 404 h 905"/>
                <a:gd name="T2" fmla="*/ 774 w 905"/>
                <a:gd name="T3" fmla="*/ 279 h 905"/>
                <a:gd name="T4" fmla="*/ 779 w 905"/>
                <a:gd name="T5" fmla="*/ 210 h 905"/>
                <a:gd name="T6" fmla="*/ 721 w 905"/>
                <a:gd name="T7" fmla="*/ 187 h 905"/>
                <a:gd name="T8" fmla="*/ 685 w 905"/>
                <a:gd name="T9" fmla="*/ 149 h 905"/>
                <a:gd name="T10" fmla="*/ 617 w 905"/>
                <a:gd name="T11" fmla="*/ 113 h 905"/>
                <a:gd name="T12" fmla="*/ 564 w 905"/>
                <a:gd name="T13" fmla="*/ 108 h 905"/>
                <a:gd name="T14" fmla="*/ 460 w 905"/>
                <a:gd name="T15" fmla="*/ 45 h 905"/>
                <a:gd name="T16" fmla="*/ 375 w 905"/>
                <a:gd name="T17" fmla="*/ 52 h 905"/>
                <a:gd name="T18" fmla="*/ 348 w 905"/>
                <a:gd name="T19" fmla="*/ 78 h 905"/>
                <a:gd name="T20" fmla="*/ 362 w 905"/>
                <a:gd name="T21" fmla="*/ 92 h 905"/>
                <a:gd name="T22" fmla="*/ 312 w 905"/>
                <a:gd name="T23" fmla="*/ 104 h 905"/>
                <a:gd name="T24" fmla="*/ 250 w 905"/>
                <a:gd name="T25" fmla="*/ 96 h 905"/>
                <a:gd name="T26" fmla="*/ 175 w 905"/>
                <a:gd name="T27" fmla="*/ 151 h 905"/>
                <a:gd name="T28" fmla="*/ 121 w 905"/>
                <a:gd name="T29" fmla="*/ 211 h 905"/>
                <a:gd name="T30" fmla="*/ 120 w 905"/>
                <a:gd name="T31" fmla="*/ 281 h 905"/>
                <a:gd name="T32" fmla="*/ 132 w 905"/>
                <a:gd name="T33" fmla="*/ 289 h 905"/>
                <a:gd name="T34" fmla="*/ 95 w 905"/>
                <a:gd name="T35" fmla="*/ 410 h 905"/>
                <a:gd name="T36" fmla="*/ 41 w 905"/>
                <a:gd name="T37" fmla="*/ 453 h 905"/>
                <a:gd name="T38" fmla="*/ 51 w 905"/>
                <a:gd name="T39" fmla="*/ 518 h 905"/>
                <a:gd name="T40" fmla="*/ 101 w 905"/>
                <a:gd name="T41" fmla="*/ 526 h 905"/>
                <a:gd name="T42" fmla="*/ 238 w 905"/>
                <a:gd name="T43" fmla="*/ 764 h 905"/>
                <a:gd name="T44" fmla="*/ 218 w 905"/>
                <a:gd name="T45" fmla="*/ 741 h 905"/>
                <a:gd name="T46" fmla="*/ 196 w 905"/>
                <a:gd name="T47" fmla="*/ 742 h 905"/>
                <a:gd name="T48" fmla="*/ 289 w 905"/>
                <a:gd name="T49" fmla="*/ 829 h 905"/>
                <a:gd name="T50" fmla="*/ 284 w 905"/>
                <a:gd name="T51" fmla="*/ 801 h 905"/>
                <a:gd name="T52" fmla="*/ 309 w 905"/>
                <a:gd name="T53" fmla="*/ 811 h 905"/>
                <a:gd name="T54" fmla="*/ 317 w 905"/>
                <a:gd name="T55" fmla="*/ 787 h 905"/>
                <a:gd name="T56" fmla="*/ 310 w 905"/>
                <a:gd name="T57" fmla="*/ 842 h 905"/>
                <a:gd name="T58" fmla="*/ 352 w 905"/>
                <a:gd name="T59" fmla="*/ 858 h 905"/>
                <a:gd name="T60" fmla="*/ 420 w 905"/>
                <a:gd name="T61" fmla="*/ 807 h 905"/>
                <a:gd name="T62" fmla="*/ 413 w 905"/>
                <a:gd name="T63" fmla="*/ 875 h 905"/>
                <a:gd name="T64" fmla="*/ 399 w 905"/>
                <a:gd name="T65" fmla="*/ 866 h 905"/>
                <a:gd name="T66" fmla="*/ 430 w 905"/>
                <a:gd name="T67" fmla="*/ 858 h 905"/>
                <a:gd name="T68" fmla="*/ 479 w 905"/>
                <a:gd name="T69" fmla="*/ 856 h 905"/>
                <a:gd name="T70" fmla="*/ 477 w 905"/>
                <a:gd name="T71" fmla="*/ 831 h 905"/>
                <a:gd name="T72" fmla="*/ 529 w 905"/>
                <a:gd name="T73" fmla="*/ 866 h 905"/>
                <a:gd name="T74" fmla="*/ 486 w 905"/>
                <a:gd name="T75" fmla="*/ 850 h 905"/>
                <a:gd name="T76" fmla="*/ 516 w 905"/>
                <a:gd name="T77" fmla="*/ 820 h 905"/>
                <a:gd name="T78" fmla="*/ 599 w 905"/>
                <a:gd name="T79" fmla="*/ 840 h 905"/>
                <a:gd name="T80" fmla="*/ 588 w 905"/>
                <a:gd name="T81" fmla="*/ 834 h 905"/>
                <a:gd name="T82" fmla="*/ 584 w 905"/>
                <a:gd name="T83" fmla="*/ 805 h 905"/>
                <a:gd name="T84" fmla="*/ 599 w 905"/>
                <a:gd name="T85" fmla="*/ 796 h 905"/>
                <a:gd name="T86" fmla="*/ 616 w 905"/>
                <a:gd name="T87" fmla="*/ 825 h 905"/>
                <a:gd name="T88" fmla="*/ 655 w 905"/>
                <a:gd name="T89" fmla="*/ 793 h 905"/>
                <a:gd name="T90" fmla="*/ 654 w 905"/>
                <a:gd name="T91" fmla="*/ 760 h 905"/>
                <a:gd name="T92" fmla="*/ 663 w 905"/>
                <a:gd name="T93" fmla="*/ 752 h 905"/>
                <a:gd name="T94" fmla="*/ 668 w 905"/>
                <a:gd name="T95" fmla="*/ 737 h 905"/>
                <a:gd name="T96" fmla="*/ 676 w 905"/>
                <a:gd name="T97" fmla="*/ 737 h 905"/>
                <a:gd name="T98" fmla="*/ 677 w 905"/>
                <a:gd name="T99" fmla="*/ 721 h 905"/>
                <a:gd name="T100" fmla="*/ 691 w 905"/>
                <a:gd name="T101" fmla="*/ 738 h 905"/>
                <a:gd name="T102" fmla="*/ 665 w 905"/>
                <a:gd name="T103" fmla="*/ 771 h 905"/>
                <a:gd name="T104" fmla="*/ 688 w 905"/>
                <a:gd name="T105" fmla="*/ 807 h 905"/>
                <a:gd name="T106" fmla="*/ 679 w 905"/>
                <a:gd name="T107" fmla="*/ 769 h 905"/>
                <a:gd name="T108" fmla="*/ 705 w 905"/>
                <a:gd name="T109" fmla="*/ 766 h 905"/>
                <a:gd name="T110" fmla="*/ 778 w 905"/>
                <a:gd name="T111" fmla="*/ 296 h 905"/>
                <a:gd name="T112" fmla="*/ 810 w 905"/>
                <a:gd name="T113" fmla="*/ 386 h 905"/>
                <a:gd name="T114" fmla="*/ 843 w 905"/>
                <a:gd name="T115" fmla="*/ 516 h 905"/>
                <a:gd name="T116" fmla="*/ 807 w 905"/>
                <a:gd name="T117" fmla="*/ 478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5" h="905">
                  <a:moveTo>
                    <a:pt x="453" y="0"/>
                  </a:moveTo>
                  <a:cubicBezTo>
                    <a:pt x="203" y="0"/>
                    <a:pt x="0" y="203"/>
                    <a:pt x="0" y="453"/>
                  </a:cubicBezTo>
                  <a:cubicBezTo>
                    <a:pt x="0" y="702"/>
                    <a:pt x="203" y="905"/>
                    <a:pt x="453" y="905"/>
                  </a:cubicBezTo>
                  <a:cubicBezTo>
                    <a:pt x="703" y="905"/>
                    <a:pt x="905" y="702"/>
                    <a:pt x="905" y="453"/>
                  </a:cubicBezTo>
                  <a:cubicBezTo>
                    <a:pt x="905" y="203"/>
                    <a:pt x="703" y="0"/>
                    <a:pt x="453" y="0"/>
                  </a:cubicBezTo>
                  <a:close/>
                  <a:moveTo>
                    <a:pt x="858" y="430"/>
                  </a:moveTo>
                  <a:cubicBezTo>
                    <a:pt x="849" y="431"/>
                    <a:pt x="849" y="431"/>
                    <a:pt x="849" y="431"/>
                  </a:cubicBezTo>
                  <a:cubicBezTo>
                    <a:pt x="846" y="400"/>
                    <a:pt x="846" y="400"/>
                    <a:pt x="846" y="400"/>
                  </a:cubicBezTo>
                  <a:cubicBezTo>
                    <a:pt x="835" y="401"/>
                    <a:pt x="835" y="401"/>
                    <a:pt x="835" y="401"/>
                  </a:cubicBezTo>
                  <a:cubicBezTo>
                    <a:pt x="838" y="430"/>
                    <a:pt x="838" y="430"/>
                    <a:pt x="838" y="430"/>
                  </a:cubicBezTo>
                  <a:cubicBezTo>
                    <a:pt x="829" y="431"/>
                    <a:pt x="829" y="431"/>
                    <a:pt x="829" y="431"/>
                  </a:cubicBezTo>
                  <a:cubicBezTo>
                    <a:pt x="826" y="402"/>
                    <a:pt x="826" y="402"/>
                    <a:pt x="826" y="402"/>
                  </a:cubicBezTo>
                  <a:cubicBezTo>
                    <a:pt x="812" y="404"/>
                    <a:pt x="812" y="404"/>
                    <a:pt x="812" y="404"/>
                  </a:cubicBezTo>
                  <a:cubicBezTo>
                    <a:pt x="816" y="435"/>
                    <a:pt x="816" y="435"/>
                    <a:pt x="816" y="435"/>
                  </a:cubicBezTo>
                  <a:cubicBezTo>
                    <a:pt x="807" y="436"/>
                    <a:pt x="807" y="436"/>
                    <a:pt x="807" y="436"/>
                  </a:cubicBezTo>
                  <a:cubicBezTo>
                    <a:pt x="802" y="393"/>
                    <a:pt x="802" y="393"/>
                    <a:pt x="802" y="393"/>
                  </a:cubicBezTo>
                  <a:cubicBezTo>
                    <a:pt x="854" y="388"/>
                    <a:pt x="854" y="388"/>
                    <a:pt x="854" y="388"/>
                  </a:cubicBezTo>
                  <a:lnTo>
                    <a:pt x="858" y="430"/>
                  </a:lnTo>
                  <a:close/>
                  <a:moveTo>
                    <a:pt x="799" y="241"/>
                  </a:moveTo>
                  <a:cubicBezTo>
                    <a:pt x="802" y="246"/>
                    <a:pt x="804" y="250"/>
                    <a:pt x="804" y="253"/>
                  </a:cubicBezTo>
                  <a:cubicBezTo>
                    <a:pt x="805" y="256"/>
                    <a:pt x="805" y="258"/>
                    <a:pt x="804" y="261"/>
                  </a:cubicBezTo>
                  <a:cubicBezTo>
                    <a:pt x="803" y="264"/>
                    <a:pt x="801" y="266"/>
                    <a:pt x="798" y="267"/>
                  </a:cubicBezTo>
                  <a:cubicBezTo>
                    <a:pt x="795" y="269"/>
                    <a:pt x="791" y="270"/>
                    <a:pt x="788" y="269"/>
                  </a:cubicBezTo>
                  <a:cubicBezTo>
                    <a:pt x="784" y="268"/>
                    <a:pt x="781" y="266"/>
                    <a:pt x="778" y="262"/>
                  </a:cubicBezTo>
                  <a:cubicBezTo>
                    <a:pt x="778" y="265"/>
                    <a:pt x="778" y="267"/>
                    <a:pt x="778" y="269"/>
                  </a:cubicBezTo>
                  <a:cubicBezTo>
                    <a:pt x="777" y="272"/>
                    <a:pt x="776" y="275"/>
                    <a:pt x="774" y="279"/>
                  </a:cubicBezTo>
                  <a:cubicBezTo>
                    <a:pt x="769" y="291"/>
                    <a:pt x="769" y="291"/>
                    <a:pt x="769" y="291"/>
                  </a:cubicBezTo>
                  <a:cubicBezTo>
                    <a:pt x="762" y="279"/>
                    <a:pt x="762" y="279"/>
                    <a:pt x="762" y="279"/>
                  </a:cubicBezTo>
                  <a:cubicBezTo>
                    <a:pt x="767" y="266"/>
                    <a:pt x="767" y="266"/>
                    <a:pt x="767" y="266"/>
                  </a:cubicBezTo>
                  <a:cubicBezTo>
                    <a:pt x="769" y="261"/>
                    <a:pt x="770" y="258"/>
                    <a:pt x="770" y="257"/>
                  </a:cubicBezTo>
                  <a:cubicBezTo>
                    <a:pt x="771" y="255"/>
                    <a:pt x="771" y="254"/>
                    <a:pt x="770" y="253"/>
                  </a:cubicBezTo>
                  <a:cubicBezTo>
                    <a:pt x="770" y="252"/>
                    <a:pt x="769" y="250"/>
                    <a:pt x="768" y="248"/>
                  </a:cubicBezTo>
                  <a:cubicBezTo>
                    <a:pt x="766" y="246"/>
                    <a:pt x="766" y="246"/>
                    <a:pt x="766" y="246"/>
                  </a:cubicBezTo>
                  <a:cubicBezTo>
                    <a:pt x="748" y="257"/>
                    <a:pt x="748" y="257"/>
                    <a:pt x="748" y="257"/>
                  </a:cubicBezTo>
                  <a:cubicBezTo>
                    <a:pt x="742" y="247"/>
                    <a:pt x="742" y="247"/>
                    <a:pt x="742" y="247"/>
                  </a:cubicBezTo>
                  <a:cubicBezTo>
                    <a:pt x="786" y="220"/>
                    <a:pt x="786" y="220"/>
                    <a:pt x="786" y="220"/>
                  </a:cubicBezTo>
                  <a:lnTo>
                    <a:pt x="799" y="241"/>
                  </a:lnTo>
                  <a:close/>
                  <a:moveTo>
                    <a:pt x="750" y="176"/>
                  </a:moveTo>
                  <a:cubicBezTo>
                    <a:pt x="779" y="210"/>
                    <a:pt x="779" y="210"/>
                    <a:pt x="779" y="210"/>
                  </a:cubicBezTo>
                  <a:cubicBezTo>
                    <a:pt x="772" y="216"/>
                    <a:pt x="772" y="216"/>
                    <a:pt x="772" y="216"/>
                  </a:cubicBezTo>
                  <a:cubicBezTo>
                    <a:pt x="761" y="203"/>
                    <a:pt x="761" y="203"/>
                    <a:pt x="761" y="203"/>
                  </a:cubicBezTo>
                  <a:cubicBezTo>
                    <a:pt x="728" y="230"/>
                    <a:pt x="728" y="230"/>
                    <a:pt x="728" y="230"/>
                  </a:cubicBezTo>
                  <a:cubicBezTo>
                    <a:pt x="721" y="221"/>
                    <a:pt x="721" y="221"/>
                    <a:pt x="721" y="221"/>
                  </a:cubicBezTo>
                  <a:cubicBezTo>
                    <a:pt x="754" y="194"/>
                    <a:pt x="754" y="194"/>
                    <a:pt x="754" y="194"/>
                  </a:cubicBezTo>
                  <a:cubicBezTo>
                    <a:pt x="744" y="181"/>
                    <a:pt x="744" y="181"/>
                    <a:pt x="744" y="181"/>
                  </a:cubicBezTo>
                  <a:lnTo>
                    <a:pt x="750" y="176"/>
                  </a:lnTo>
                  <a:close/>
                  <a:moveTo>
                    <a:pt x="742" y="167"/>
                  </a:moveTo>
                  <a:cubicBezTo>
                    <a:pt x="736" y="174"/>
                    <a:pt x="736" y="174"/>
                    <a:pt x="736" y="174"/>
                  </a:cubicBezTo>
                  <a:cubicBezTo>
                    <a:pt x="714" y="153"/>
                    <a:pt x="714" y="153"/>
                    <a:pt x="714" y="153"/>
                  </a:cubicBezTo>
                  <a:cubicBezTo>
                    <a:pt x="706" y="162"/>
                    <a:pt x="706" y="162"/>
                    <a:pt x="706" y="162"/>
                  </a:cubicBezTo>
                  <a:cubicBezTo>
                    <a:pt x="727" y="181"/>
                    <a:pt x="727" y="181"/>
                    <a:pt x="727" y="181"/>
                  </a:cubicBezTo>
                  <a:cubicBezTo>
                    <a:pt x="721" y="187"/>
                    <a:pt x="721" y="187"/>
                    <a:pt x="721" y="187"/>
                  </a:cubicBezTo>
                  <a:cubicBezTo>
                    <a:pt x="700" y="168"/>
                    <a:pt x="700" y="168"/>
                    <a:pt x="700" y="168"/>
                  </a:cubicBezTo>
                  <a:cubicBezTo>
                    <a:pt x="691" y="178"/>
                    <a:pt x="691" y="178"/>
                    <a:pt x="691" y="178"/>
                  </a:cubicBezTo>
                  <a:cubicBezTo>
                    <a:pt x="714" y="200"/>
                    <a:pt x="714" y="200"/>
                    <a:pt x="714" y="200"/>
                  </a:cubicBezTo>
                  <a:cubicBezTo>
                    <a:pt x="708" y="206"/>
                    <a:pt x="708" y="206"/>
                    <a:pt x="708" y="206"/>
                  </a:cubicBezTo>
                  <a:cubicBezTo>
                    <a:pt x="677" y="177"/>
                    <a:pt x="677" y="177"/>
                    <a:pt x="677" y="177"/>
                  </a:cubicBezTo>
                  <a:cubicBezTo>
                    <a:pt x="711" y="139"/>
                    <a:pt x="711" y="139"/>
                    <a:pt x="711" y="139"/>
                  </a:cubicBezTo>
                  <a:lnTo>
                    <a:pt x="742" y="167"/>
                  </a:lnTo>
                  <a:close/>
                  <a:moveTo>
                    <a:pt x="665" y="105"/>
                  </a:moveTo>
                  <a:cubicBezTo>
                    <a:pt x="680" y="116"/>
                    <a:pt x="680" y="116"/>
                    <a:pt x="680" y="116"/>
                  </a:cubicBezTo>
                  <a:cubicBezTo>
                    <a:pt x="686" y="120"/>
                    <a:pt x="689" y="122"/>
                    <a:pt x="691" y="124"/>
                  </a:cubicBezTo>
                  <a:cubicBezTo>
                    <a:pt x="693" y="127"/>
                    <a:pt x="694" y="130"/>
                    <a:pt x="695" y="133"/>
                  </a:cubicBezTo>
                  <a:cubicBezTo>
                    <a:pt x="695" y="136"/>
                    <a:pt x="694" y="140"/>
                    <a:pt x="692" y="143"/>
                  </a:cubicBezTo>
                  <a:cubicBezTo>
                    <a:pt x="690" y="146"/>
                    <a:pt x="688" y="148"/>
                    <a:pt x="685" y="149"/>
                  </a:cubicBezTo>
                  <a:cubicBezTo>
                    <a:pt x="683" y="150"/>
                    <a:pt x="681" y="150"/>
                    <a:pt x="679" y="150"/>
                  </a:cubicBezTo>
                  <a:cubicBezTo>
                    <a:pt x="676" y="150"/>
                    <a:pt x="674" y="149"/>
                    <a:pt x="672" y="149"/>
                  </a:cubicBezTo>
                  <a:cubicBezTo>
                    <a:pt x="670" y="148"/>
                    <a:pt x="666" y="145"/>
                    <a:pt x="662" y="143"/>
                  </a:cubicBezTo>
                  <a:cubicBezTo>
                    <a:pt x="656" y="138"/>
                    <a:pt x="656" y="138"/>
                    <a:pt x="656" y="138"/>
                  </a:cubicBezTo>
                  <a:cubicBezTo>
                    <a:pt x="645" y="154"/>
                    <a:pt x="645" y="154"/>
                    <a:pt x="645" y="154"/>
                  </a:cubicBezTo>
                  <a:cubicBezTo>
                    <a:pt x="635" y="148"/>
                    <a:pt x="635" y="148"/>
                    <a:pt x="635" y="148"/>
                  </a:cubicBezTo>
                  <a:lnTo>
                    <a:pt x="665" y="105"/>
                  </a:lnTo>
                  <a:close/>
                  <a:moveTo>
                    <a:pt x="632" y="87"/>
                  </a:moveTo>
                  <a:cubicBezTo>
                    <a:pt x="629" y="95"/>
                    <a:pt x="629" y="95"/>
                    <a:pt x="629" y="95"/>
                  </a:cubicBezTo>
                  <a:cubicBezTo>
                    <a:pt x="603" y="84"/>
                    <a:pt x="603" y="84"/>
                    <a:pt x="603" y="84"/>
                  </a:cubicBezTo>
                  <a:cubicBezTo>
                    <a:pt x="598" y="95"/>
                    <a:pt x="598" y="95"/>
                    <a:pt x="598" y="95"/>
                  </a:cubicBezTo>
                  <a:cubicBezTo>
                    <a:pt x="620" y="105"/>
                    <a:pt x="620" y="105"/>
                    <a:pt x="620" y="105"/>
                  </a:cubicBezTo>
                  <a:cubicBezTo>
                    <a:pt x="617" y="113"/>
                    <a:pt x="617" y="113"/>
                    <a:pt x="617" y="113"/>
                  </a:cubicBezTo>
                  <a:cubicBezTo>
                    <a:pt x="595" y="103"/>
                    <a:pt x="595" y="103"/>
                    <a:pt x="595" y="103"/>
                  </a:cubicBezTo>
                  <a:cubicBezTo>
                    <a:pt x="586" y="123"/>
                    <a:pt x="586" y="123"/>
                    <a:pt x="586" y="123"/>
                  </a:cubicBezTo>
                  <a:cubicBezTo>
                    <a:pt x="576" y="119"/>
                    <a:pt x="576" y="119"/>
                    <a:pt x="576" y="119"/>
                  </a:cubicBezTo>
                  <a:cubicBezTo>
                    <a:pt x="596" y="71"/>
                    <a:pt x="596" y="71"/>
                    <a:pt x="596" y="71"/>
                  </a:cubicBezTo>
                  <a:lnTo>
                    <a:pt x="632" y="87"/>
                  </a:lnTo>
                  <a:close/>
                  <a:moveTo>
                    <a:pt x="523" y="77"/>
                  </a:moveTo>
                  <a:cubicBezTo>
                    <a:pt x="525" y="72"/>
                    <a:pt x="527" y="68"/>
                    <a:pt x="529" y="65"/>
                  </a:cubicBezTo>
                  <a:cubicBezTo>
                    <a:pt x="531" y="63"/>
                    <a:pt x="534" y="61"/>
                    <a:pt x="536" y="59"/>
                  </a:cubicBezTo>
                  <a:cubicBezTo>
                    <a:pt x="539" y="58"/>
                    <a:pt x="542" y="57"/>
                    <a:pt x="545" y="57"/>
                  </a:cubicBezTo>
                  <a:cubicBezTo>
                    <a:pt x="548" y="56"/>
                    <a:pt x="553" y="57"/>
                    <a:pt x="557" y="58"/>
                  </a:cubicBezTo>
                  <a:cubicBezTo>
                    <a:pt x="565" y="60"/>
                    <a:pt x="571" y="64"/>
                    <a:pt x="575" y="70"/>
                  </a:cubicBezTo>
                  <a:cubicBezTo>
                    <a:pt x="578" y="76"/>
                    <a:pt x="579" y="83"/>
                    <a:pt x="577" y="91"/>
                  </a:cubicBezTo>
                  <a:cubicBezTo>
                    <a:pt x="575" y="99"/>
                    <a:pt x="570" y="105"/>
                    <a:pt x="564" y="108"/>
                  </a:cubicBezTo>
                  <a:cubicBezTo>
                    <a:pt x="558" y="111"/>
                    <a:pt x="551" y="112"/>
                    <a:pt x="543" y="110"/>
                  </a:cubicBezTo>
                  <a:cubicBezTo>
                    <a:pt x="535" y="108"/>
                    <a:pt x="529" y="104"/>
                    <a:pt x="526" y="98"/>
                  </a:cubicBezTo>
                  <a:cubicBezTo>
                    <a:pt x="522" y="92"/>
                    <a:pt x="521" y="85"/>
                    <a:pt x="523" y="77"/>
                  </a:cubicBezTo>
                  <a:close/>
                  <a:moveTo>
                    <a:pt x="460" y="45"/>
                  </a:moveTo>
                  <a:cubicBezTo>
                    <a:pt x="473" y="66"/>
                    <a:pt x="473" y="66"/>
                    <a:pt x="473" y="66"/>
                  </a:cubicBezTo>
                  <a:cubicBezTo>
                    <a:pt x="487" y="46"/>
                    <a:pt x="487" y="46"/>
                    <a:pt x="487" y="46"/>
                  </a:cubicBezTo>
                  <a:cubicBezTo>
                    <a:pt x="500" y="47"/>
                    <a:pt x="500" y="47"/>
                    <a:pt x="500" y="47"/>
                  </a:cubicBezTo>
                  <a:cubicBezTo>
                    <a:pt x="477" y="76"/>
                    <a:pt x="477" y="76"/>
                    <a:pt x="477" y="76"/>
                  </a:cubicBezTo>
                  <a:cubicBezTo>
                    <a:pt x="476" y="97"/>
                    <a:pt x="476" y="97"/>
                    <a:pt x="476" y="97"/>
                  </a:cubicBezTo>
                  <a:cubicBezTo>
                    <a:pt x="465" y="97"/>
                    <a:pt x="465" y="97"/>
                    <a:pt x="465" y="97"/>
                  </a:cubicBezTo>
                  <a:cubicBezTo>
                    <a:pt x="466" y="75"/>
                    <a:pt x="466" y="75"/>
                    <a:pt x="466" y="75"/>
                  </a:cubicBezTo>
                  <a:cubicBezTo>
                    <a:pt x="447" y="44"/>
                    <a:pt x="447" y="44"/>
                    <a:pt x="447" y="44"/>
                  </a:cubicBezTo>
                  <a:lnTo>
                    <a:pt x="460" y="45"/>
                  </a:lnTo>
                  <a:close/>
                  <a:moveTo>
                    <a:pt x="441" y="44"/>
                  </a:moveTo>
                  <a:cubicBezTo>
                    <a:pt x="442" y="53"/>
                    <a:pt x="442" y="53"/>
                    <a:pt x="442" y="53"/>
                  </a:cubicBezTo>
                  <a:cubicBezTo>
                    <a:pt x="425" y="54"/>
                    <a:pt x="425" y="54"/>
                    <a:pt x="425" y="54"/>
                  </a:cubicBezTo>
                  <a:cubicBezTo>
                    <a:pt x="428" y="97"/>
                    <a:pt x="428" y="97"/>
                    <a:pt x="428" y="97"/>
                  </a:cubicBezTo>
                  <a:cubicBezTo>
                    <a:pt x="417" y="98"/>
                    <a:pt x="417" y="98"/>
                    <a:pt x="417" y="98"/>
                  </a:cubicBezTo>
                  <a:cubicBezTo>
                    <a:pt x="413" y="55"/>
                    <a:pt x="413" y="55"/>
                    <a:pt x="413" y="55"/>
                  </a:cubicBezTo>
                  <a:cubicBezTo>
                    <a:pt x="397" y="56"/>
                    <a:pt x="397" y="56"/>
                    <a:pt x="397" y="56"/>
                  </a:cubicBezTo>
                  <a:cubicBezTo>
                    <a:pt x="396" y="48"/>
                    <a:pt x="396" y="48"/>
                    <a:pt x="396" y="48"/>
                  </a:cubicBezTo>
                  <a:lnTo>
                    <a:pt x="441" y="44"/>
                  </a:lnTo>
                  <a:close/>
                  <a:moveTo>
                    <a:pt x="386" y="50"/>
                  </a:moveTo>
                  <a:cubicBezTo>
                    <a:pt x="395" y="101"/>
                    <a:pt x="395" y="101"/>
                    <a:pt x="395" y="101"/>
                  </a:cubicBezTo>
                  <a:cubicBezTo>
                    <a:pt x="384" y="103"/>
                    <a:pt x="384" y="103"/>
                    <a:pt x="384" y="103"/>
                  </a:cubicBezTo>
                  <a:cubicBezTo>
                    <a:pt x="375" y="52"/>
                    <a:pt x="375" y="52"/>
                    <a:pt x="375" y="52"/>
                  </a:cubicBezTo>
                  <a:lnTo>
                    <a:pt x="386" y="50"/>
                  </a:lnTo>
                  <a:close/>
                  <a:moveTo>
                    <a:pt x="324" y="70"/>
                  </a:moveTo>
                  <a:cubicBezTo>
                    <a:pt x="325" y="68"/>
                    <a:pt x="327" y="65"/>
                    <a:pt x="330" y="63"/>
                  </a:cubicBezTo>
                  <a:cubicBezTo>
                    <a:pt x="333" y="61"/>
                    <a:pt x="336" y="60"/>
                    <a:pt x="340" y="59"/>
                  </a:cubicBezTo>
                  <a:cubicBezTo>
                    <a:pt x="347" y="57"/>
                    <a:pt x="353" y="57"/>
                    <a:pt x="357" y="59"/>
                  </a:cubicBezTo>
                  <a:cubicBezTo>
                    <a:pt x="361" y="60"/>
                    <a:pt x="364" y="63"/>
                    <a:pt x="365" y="68"/>
                  </a:cubicBezTo>
                  <a:cubicBezTo>
                    <a:pt x="354" y="71"/>
                    <a:pt x="354" y="71"/>
                    <a:pt x="354" y="71"/>
                  </a:cubicBezTo>
                  <a:cubicBezTo>
                    <a:pt x="353" y="69"/>
                    <a:pt x="352" y="67"/>
                    <a:pt x="350" y="67"/>
                  </a:cubicBezTo>
                  <a:cubicBezTo>
                    <a:pt x="348" y="66"/>
                    <a:pt x="345" y="66"/>
                    <a:pt x="342" y="67"/>
                  </a:cubicBezTo>
                  <a:cubicBezTo>
                    <a:pt x="339" y="68"/>
                    <a:pt x="337" y="69"/>
                    <a:pt x="335" y="71"/>
                  </a:cubicBezTo>
                  <a:cubicBezTo>
                    <a:pt x="334" y="72"/>
                    <a:pt x="334" y="73"/>
                    <a:pt x="334" y="74"/>
                  </a:cubicBezTo>
                  <a:cubicBezTo>
                    <a:pt x="335" y="76"/>
                    <a:pt x="336" y="76"/>
                    <a:pt x="337" y="77"/>
                  </a:cubicBezTo>
                  <a:cubicBezTo>
                    <a:pt x="339" y="78"/>
                    <a:pt x="342" y="78"/>
                    <a:pt x="348" y="78"/>
                  </a:cubicBezTo>
                  <a:cubicBezTo>
                    <a:pt x="354" y="77"/>
                    <a:pt x="358" y="77"/>
                    <a:pt x="361" y="78"/>
                  </a:cubicBezTo>
                  <a:cubicBezTo>
                    <a:pt x="364" y="79"/>
                    <a:pt x="366" y="80"/>
                    <a:pt x="368" y="81"/>
                  </a:cubicBezTo>
                  <a:cubicBezTo>
                    <a:pt x="370" y="83"/>
                    <a:pt x="372" y="86"/>
                    <a:pt x="373" y="89"/>
                  </a:cubicBezTo>
                  <a:cubicBezTo>
                    <a:pt x="373" y="92"/>
                    <a:pt x="373" y="95"/>
                    <a:pt x="372" y="98"/>
                  </a:cubicBezTo>
                  <a:cubicBezTo>
                    <a:pt x="371" y="101"/>
                    <a:pt x="369" y="103"/>
                    <a:pt x="366" y="105"/>
                  </a:cubicBezTo>
                  <a:cubicBezTo>
                    <a:pt x="364" y="107"/>
                    <a:pt x="360" y="109"/>
                    <a:pt x="355" y="110"/>
                  </a:cubicBezTo>
                  <a:cubicBezTo>
                    <a:pt x="348" y="112"/>
                    <a:pt x="342" y="112"/>
                    <a:pt x="338" y="110"/>
                  </a:cubicBezTo>
                  <a:cubicBezTo>
                    <a:pt x="333" y="108"/>
                    <a:pt x="330" y="105"/>
                    <a:pt x="328" y="100"/>
                  </a:cubicBezTo>
                  <a:cubicBezTo>
                    <a:pt x="338" y="96"/>
                    <a:pt x="338" y="96"/>
                    <a:pt x="338" y="96"/>
                  </a:cubicBezTo>
                  <a:cubicBezTo>
                    <a:pt x="340" y="99"/>
                    <a:pt x="342" y="101"/>
                    <a:pt x="344" y="102"/>
                  </a:cubicBezTo>
                  <a:cubicBezTo>
                    <a:pt x="346" y="103"/>
                    <a:pt x="349" y="103"/>
                    <a:pt x="353" y="102"/>
                  </a:cubicBezTo>
                  <a:cubicBezTo>
                    <a:pt x="356" y="101"/>
                    <a:pt x="359" y="99"/>
                    <a:pt x="360" y="97"/>
                  </a:cubicBezTo>
                  <a:cubicBezTo>
                    <a:pt x="362" y="96"/>
                    <a:pt x="362" y="94"/>
                    <a:pt x="362" y="92"/>
                  </a:cubicBezTo>
                  <a:cubicBezTo>
                    <a:pt x="361" y="91"/>
                    <a:pt x="361" y="90"/>
                    <a:pt x="360" y="89"/>
                  </a:cubicBezTo>
                  <a:cubicBezTo>
                    <a:pt x="359" y="89"/>
                    <a:pt x="357" y="88"/>
                    <a:pt x="355" y="88"/>
                  </a:cubicBezTo>
                  <a:cubicBezTo>
                    <a:pt x="354" y="88"/>
                    <a:pt x="351" y="88"/>
                    <a:pt x="346" y="88"/>
                  </a:cubicBezTo>
                  <a:cubicBezTo>
                    <a:pt x="339" y="89"/>
                    <a:pt x="335" y="88"/>
                    <a:pt x="332" y="87"/>
                  </a:cubicBezTo>
                  <a:cubicBezTo>
                    <a:pt x="328" y="85"/>
                    <a:pt x="325" y="82"/>
                    <a:pt x="324" y="78"/>
                  </a:cubicBezTo>
                  <a:cubicBezTo>
                    <a:pt x="323" y="76"/>
                    <a:pt x="323" y="73"/>
                    <a:pt x="324" y="70"/>
                  </a:cubicBezTo>
                  <a:close/>
                  <a:moveTo>
                    <a:pt x="286" y="79"/>
                  </a:moveTo>
                  <a:cubicBezTo>
                    <a:pt x="292" y="77"/>
                    <a:pt x="296" y="75"/>
                    <a:pt x="299" y="75"/>
                  </a:cubicBezTo>
                  <a:cubicBezTo>
                    <a:pt x="302" y="75"/>
                    <a:pt x="304" y="75"/>
                    <a:pt x="307" y="77"/>
                  </a:cubicBezTo>
                  <a:cubicBezTo>
                    <a:pt x="309" y="78"/>
                    <a:pt x="311" y="80"/>
                    <a:pt x="312" y="83"/>
                  </a:cubicBezTo>
                  <a:cubicBezTo>
                    <a:pt x="314" y="87"/>
                    <a:pt x="314" y="90"/>
                    <a:pt x="313" y="94"/>
                  </a:cubicBezTo>
                  <a:cubicBezTo>
                    <a:pt x="311" y="97"/>
                    <a:pt x="309" y="100"/>
                    <a:pt x="304" y="102"/>
                  </a:cubicBezTo>
                  <a:cubicBezTo>
                    <a:pt x="307" y="103"/>
                    <a:pt x="310" y="103"/>
                    <a:pt x="312" y="104"/>
                  </a:cubicBezTo>
                  <a:cubicBezTo>
                    <a:pt x="314" y="105"/>
                    <a:pt x="317" y="106"/>
                    <a:pt x="321" y="109"/>
                  </a:cubicBezTo>
                  <a:cubicBezTo>
                    <a:pt x="331" y="115"/>
                    <a:pt x="331" y="115"/>
                    <a:pt x="331" y="115"/>
                  </a:cubicBezTo>
                  <a:cubicBezTo>
                    <a:pt x="319" y="121"/>
                    <a:pt x="319" y="121"/>
                    <a:pt x="319" y="121"/>
                  </a:cubicBezTo>
                  <a:cubicBezTo>
                    <a:pt x="307" y="114"/>
                    <a:pt x="307" y="114"/>
                    <a:pt x="307" y="114"/>
                  </a:cubicBezTo>
                  <a:cubicBezTo>
                    <a:pt x="302" y="112"/>
                    <a:pt x="300" y="110"/>
                    <a:pt x="298" y="109"/>
                  </a:cubicBezTo>
                  <a:cubicBezTo>
                    <a:pt x="297" y="109"/>
                    <a:pt x="295" y="109"/>
                    <a:pt x="294" y="109"/>
                  </a:cubicBezTo>
                  <a:cubicBezTo>
                    <a:pt x="293" y="109"/>
                    <a:pt x="291" y="110"/>
                    <a:pt x="289" y="111"/>
                  </a:cubicBezTo>
                  <a:cubicBezTo>
                    <a:pt x="286" y="112"/>
                    <a:pt x="286" y="112"/>
                    <a:pt x="286" y="112"/>
                  </a:cubicBezTo>
                  <a:cubicBezTo>
                    <a:pt x="295" y="131"/>
                    <a:pt x="295" y="131"/>
                    <a:pt x="295" y="131"/>
                  </a:cubicBezTo>
                  <a:cubicBezTo>
                    <a:pt x="285" y="136"/>
                    <a:pt x="285" y="136"/>
                    <a:pt x="285" y="136"/>
                  </a:cubicBezTo>
                  <a:cubicBezTo>
                    <a:pt x="264" y="89"/>
                    <a:pt x="264" y="89"/>
                    <a:pt x="264" y="89"/>
                  </a:cubicBezTo>
                  <a:lnTo>
                    <a:pt x="286" y="79"/>
                  </a:lnTo>
                  <a:close/>
                  <a:moveTo>
                    <a:pt x="250" y="96"/>
                  </a:moveTo>
                  <a:cubicBezTo>
                    <a:pt x="255" y="104"/>
                    <a:pt x="255" y="104"/>
                    <a:pt x="255" y="104"/>
                  </a:cubicBezTo>
                  <a:cubicBezTo>
                    <a:pt x="229" y="120"/>
                    <a:pt x="229" y="120"/>
                    <a:pt x="229" y="120"/>
                  </a:cubicBezTo>
                  <a:cubicBezTo>
                    <a:pt x="235" y="130"/>
                    <a:pt x="235" y="130"/>
                    <a:pt x="235" y="130"/>
                  </a:cubicBezTo>
                  <a:cubicBezTo>
                    <a:pt x="259" y="115"/>
                    <a:pt x="259" y="115"/>
                    <a:pt x="259" y="115"/>
                  </a:cubicBezTo>
                  <a:cubicBezTo>
                    <a:pt x="264" y="122"/>
                    <a:pt x="264" y="122"/>
                    <a:pt x="264" y="122"/>
                  </a:cubicBezTo>
                  <a:cubicBezTo>
                    <a:pt x="240" y="137"/>
                    <a:pt x="240" y="137"/>
                    <a:pt x="240" y="137"/>
                  </a:cubicBezTo>
                  <a:cubicBezTo>
                    <a:pt x="247" y="149"/>
                    <a:pt x="247" y="149"/>
                    <a:pt x="247" y="149"/>
                  </a:cubicBezTo>
                  <a:cubicBezTo>
                    <a:pt x="274" y="132"/>
                    <a:pt x="274" y="132"/>
                    <a:pt x="274" y="132"/>
                  </a:cubicBezTo>
                  <a:cubicBezTo>
                    <a:pt x="278" y="139"/>
                    <a:pt x="278" y="139"/>
                    <a:pt x="278" y="139"/>
                  </a:cubicBezTo>
                  <a:cubicBezTo>
                    <a:pt x="242" y="162"/>
                    <a:pt x="242" y="162"/>
                    <a:pt x="242" y="162"/>
                  </a:cubicBezTo>
                  <a:cubicBezTo>
                    <a:pt x="214" y="119"/>
                    <a:pt x="214" y="119"/>
                    <a:pt x="214" y="119"/>
                  </a:cubicBezTo>
                  <a:lnTo>
                    <a:pt x="250" y="96"/>
                  </a:lnTo>
                  <a:close/>
                  <a:moveTo>
                    <a:pt x="175" y="151"/>
                  </a:moveTo>
                  <a:cubicBezTo>
                    <a:pt x="210" y="171"/>
                    <a:pt x="210" y="171"/>
                    <a:pt x="210" y="171"/>
                  </a:cubicBezTo>
                  <a:cubicBezTo>
                    <a:pt x="196" y="133"/>
                    <a:pt x="196" y="133"/>
                    <a:pt x="196" y="133"/>
                  </a:cubicBezTo>
                  <a:cubicBezTo>
                    <a:pt x="206" y="125"/>
                    <a:pt x="206" y="125"/>
                    <a:pt x="206" y="125"/>
                  </a:cubicBezTo>
                  <a:cubicBezTo>
                    <a:pt x="223" y="177"/>
                    <a:pt x="223" y="177"/>
                    <a:pt x="223" y="177"/>
                  </a:cubicBezTo>
                  <a:cubicBezTo>
                    <a:pt x="214" y="185"/>
                    <a:pt x="214" y="185"/>
                    <a:pt x="214" y="185"/>
                  </a:cubicBezTo>
                  <a:cubicBezTo>
                    <a:pt x="165" y="159"/>
                    <a:pt x="165" y="159"/>
                    <a:pt x="165" y="159"/>
                  </a:cubicBezTo>
                  <a:lnTo>
                    <a:pt x="175" y="151"/>
                  </a:lnTo>
                  <a:close/>
                  <a:moveTo>
                    <a:pt x="160" y="165"/>
                  </a:moveTo>
                  <a:cubicBezTo>
                    <a:pt x="197" y="201"/>
                    <a:pt x="197" y="201"/>
                    <a:pt x="197" y="201"/>
                  </a:cubicBezTo>
                  <a:cubicBezTo>
                    <a:pt x="189" y="209"/>
                    <a:pt x="189" y="209"/>
                    <a:pt x="189" y="209"/>
                  </a:cubicBezTo>
                  <a:cubicBezTo>
                    <a:pt x="152" y="174"/>
                    <a:pt x="152" y="174"/>
                    <a:pt x="152" y="174"/>
                  </a:cubicBezTo>
                  <a:lnTo>
                    <a:pt x="160" y="165"/>
                  </a:lnTo>
                  <a:close/>
                  <a:moveTo>
                    <a:pt x="121" y="211"/>
                  </a:moveTo>
                  <a:cubicBezTo>
                    <a:pt x="163" y="214"/>
                    <a:pt x="163" y="214"/>
                    <a:pt x="163" y="214"/>
                  </a:cubicBezTo>
                  <a:cubicBezTo>
                    <a:pt x="135" y="193"/>
                    <a:pt x="135" y="193"/>
                    <a:pt x="135" y="193"/>
                  </a:cubicBezTo>
                  <a:cubicBezTo>
                    <a:pt x="142" y="184"/>
                    <a:pt x="142" y="184"/>
                    <a:pt x="142" y="184"/>
                  </a:cubicBezTo>
                  <a:cubicBezTo>
                    <a:pt x="182" y="216"/>
                    <a:pt x="182" y="216"/>
                    <a:pt x="182" y="216"/>
                  </a:cubicBezTo>
                  <a:cubicBezTo>
                    <a:pt x="175" y="225"/>
                    <a:pt x="175" y="225"/>
                    <a:pt x="175" y="225"/>
                  </a:cubicBezTo>
                  <a:cubicBezTo>
                    <a:pt x="134" y="222"/>
                    <a:pt x="134" y="222"/>
                    <a:pt x="134" y="222"/>
                  </a:cubicBezTo>
                  <a:cubicBezTo>
                    <a:pt x="161" y="243"/>
                    <a:pt x="161" y="243"/>
                    <a:pt x="161" y="243"/>
                  </a:cubicBezTo>
                  <a:cubicBezTo>
                    <a:pt x="155" y="252"/>
                    <a:pt x="155" y="252"/>
                    <a:pt x="155" y="252"/>
                  </a:cubicBezTo>
                  <a:cubicBezTo>
                    <a:pt x="114" y="220"/>
                    <a:pt x="114" y="220"/>
                    <a:pt x="114" y="220"/>
                  </a:cubicBezTo>
                  <a:lnTo>
                    <a:pt x="121" y="211"/>
                  </a:lnTo>
                  <a:close/>
                  <a:moveTo>
                    <a:pt x="88" y="264"/>
                  </a:moveTo>
                  <a:cubicBezTo>
                    <a:pt x="112" y="278"/>
                    <a:pt x="112" y="278"/>
                    <a:pt x="112" y="278"/>
                  </a:cubicBezTo>
                  <a:cubicBezTo>
                    <a:pt x="116" y="280"/>
                    <a:pt x="119" y="281"/>
                    <a:pt x="120" y="281"/>
                  </a:cubicBezTo>
                  <a:cubicBezTo>
                    <a:pt x="122" y="282"/>
                    <a:pt x="124" y="282"/>
                    <a:pt x="126" y="281"/>
                  </a:cubicBezTo>
                  <a:cubicBezTo>
                    <a:pt x="128" y="280"/>
                    <a:pt x="130" y="278"/>
                    <a:pt x="132" y="275"/>
                  </a:cubicBezTo>
                  <a:cubicBezTo>
                    <a:pt x="133" y="272"/>
                    <a:pt x="134" y="270"/>
                    <a:pt x="134" y="268"/>
                  </a:cubicBezTo>
                  <a:cubicBezTo>
                    <a:pt x="134" y="266"/>
                    <a:pt x="133" y="264"/>
                    <a:pt x="131" y="263"/>
                  </a:cubicBezTo>
                  <a:cubicBezTo>
                    <a:pt x="130" y="262"/>
                    <a:pt x="127" y="260"/>
                    <a:pt x="124" y="258"/>
                  </a:cubicBezTo>
                  <a:cubicBezTo>
                    <a:pt x="99" y="244"/>
                    <a:pt x="99" y="244"/>
                    <a:pt x="99" y="244"/>
                  </a:cubicBezTo>
                  <a:cubicBezTo>
                    <a:pt x="104" y="234"/>
                    <a:pt x="104" y="234"/>
                    <a:pt x="104" y="234"/>
                  </a:cubicBezTo>
                  <a:cubicBezTo>
                    <a:pt x="128" y="248"/>
                    <a:pt x="128" y="248"/>
                    <a:pt x="128" y="248"/>
                  </a:cubicBezTo>
                  <a:cubicBezTo>
                    <a:pt x="134" y="251"/>
                    <a:pt x="137" y="253"/>
                    <a:pt x="139" y="255"/>
                  </a:cubicBezTo>
                  <a:cubicBezTo>
                    <a:pt x="141" y="257"/>
                    <a:pt x="142" y="259"/>
                    <a:pt x="143" y="261"/>
                  </a:cubicBezTo>
                  <a:cubicBezTo>
                    <a:pt x="144" y="263"/>
                    <a:pt x="144" y="266"/>
                    <a:pt x="144" y="269"/>
                  </a:cubicBezTo>
                  <a:cubicBezTo>
                    <a:pt x="143" y="272"/>
                    <a:pt x="142" y="275"/>
                    <a:pt x="140" y="279"/>
                  </a:cubicBezTo>
                  <a:cubicBezTo>
                    <a:pt x="137" y="284"/>
                    <a:pt x="134" y="287"/>
                    <a:pt x="132" y="289"/>
                  </a:cubicBezTo>
                  <a:cubicBezTo>
                    <a:pt x="130" y="291"/>
                    <a:pt x="127" y="292"/>
                    <a:pt x="125" y="293"/>
                  </a:cubicBezTo>
                  <a:cubicBezTo>
                    <a:pt x="123" y="293"/>
                    <a:pt x="120" y="293"/>
                    <a:pt x="118" y="293"/>
                  </a:cubicBezTo>
                  <a:cubicBezTo>
                    <a:pt x="115" y="292"/>
                    <a:pt x="111" y="290"/>
                    <a:pt x="106" y="287"/>
                  </a:cubicBezTo>
                  <a:cubicBezTo>
                    <a:pt x="82" y="274"/>
                    <a:pt x="82" y="274"/>
                    <a:pt x="82" y="274"/>
                  </a:cubicBezTo>
                  <a:lnTo>
                    <a:pt x="88" y="264"/>
                  </a:lnTo>
                  <a:close/>
                  <a:moveTo>
                    <a:pt x="45" y="402"/>
                  </a:moveTo>
                  <a:cubicBezTo>
                    <a:pt x="82" y="384"/>
                    <a:pt x="82" y="384"/>
                    <a:pt x="82" y="384"/>
                  </a:cubicBezTo>
                  <a:cubicBezTo>
                    <a:pt x="48" y="379"/>
                    <a:pt x="48" y="379"/>
                    <a:pt x="48" y="379"/>
                  </a:cubicBezTo>
                  <a:cubicBezTo>
                    <a:pt x="50" y="368"/>
                    <a:pt x="50" y="368"/>
                    <a:pt x="50" y="368"/>
                  </a:cubicBezTo>
                  <a:cubicBezTo>
                    <a:pt x="101" y="376"/>
                    <a:pt x="101" y="376"/>
                    <a:pt x="101" y="376"/>
                  </a:cubicBezTo>
                  <a:cubicBezTo>
                    <a:pt x="99" y="387"/>
                    <a:pt x="99" y="387"/>
                    <a:pt x="99" y="387"/>
                  </a:cubicBezTo>
                  <a:cubicBezTo>
                    <a:pt x="62" y="405"/>
                    <a:pt x="62" y="405"/>
                    <a:pt x="62" y="405"/>
                  </a:cubicBezTo>
                  <a:cubicBezTo>
                    <a:pt x="95" y="410"/>
                    <a:pt x="95" y="410"/>
                    <a:pt x="95" y="410"/>
                  </a:cubicBezTo>
                  <a:cubicBezTo>
                    <a:pt x="94" y="421"/>
                    <a:pt x="94" y="421"/>
                    <a:pt x="94" y="421"/>
                  </a:cubicBezTo>
                  <a:cubicBezTo>
                    <a:pt x="43" y="413"/>
                    <a:pt x="43" y="413"/>
                    <a:pt x="43" y="413"/>
                  </a:cubicBezTo>
                  <a:lnTo>
                    <a:pt x="45" y="402"/>
                  </a:lnTo>
                  <a:close/>
                  <a:moveTo>
                    <a:pt x="42" y="427"/>
                  </a:moveTo>
                  <a:cubicBezTo>
                    <a:pt x="94" y="430"/>
                    <a:pt x="94" y="430"/>
                    <a:pt x="94" y="430"/>
                  </a:cubicBezTo>
                  <a:cubicBezTo>
                    <a:pt x="93" y="441"/>
                    <a:pt x="93" y="441"/>
                    <a:pt x="93" y="441"/>
                  </a:cubicBezTo>
                  <a:cubicBezTo>
                    <a:pt x="42" y="439"/>
                    <a:pt x="42" y="439"/>
                    <a:pt x="42" y="439"/>
                  </a:cubicBezTo>
                  <a:lnTo>
                    <a:pt x="42" y="427"/>
                  </a:lnTo>
                  <a:close/>
                  <a:moveTo>
                    <a:pt x="43" y="487"/>
                  </a:moveTo>
                  <a:cubicBezTo>
                    <a:pt x="63" y="486"/>
                    <a:pt x="63" y="486"/>
                    <a:pt x="63" y="486"/>
                  </a:cubicBezTo>
                  <a:cubicBezTo>
                    <a:pt x="62" y="464"/>
                    <a:pt x="62" y="464"/>
                    <a:pt x="62" y="464"/>
                  </a:cubicBezTo>
                  <a:cubicBezTo>
                    <a:pt x="42" y="465"/>
                    <a:pt x="42" y="465"/>
                    <a:pt x="42" y="465"/>
                  </a:cubicBezTo>
                  <a:cubicBezTo>
                    <a:pt x="41" y="453"/>
                    <a:pt x="41" y="453"/>
                    <a:pt x="41" y="453"/>
                  </a:cubicBezTo>
                  <a:cubicBezTo>
                    <a:pt x="92" y="450"/>
                    <a:pt x="92" y="450"/>
                    <a:pt x="92" y="450"/>
                  </a:cubicBezTo>
                  <a:cubicBezTo>
                    <a:pt x="93" y="462"/>
                    <a:pt x="93" y="462"/>
                    <a:pt x="93" y="462"/>
                  </a:cubicBezTo>
                  <a:cubicBezTo>
                    <a:pt x="71" y="463"/>
                    <a:pt x="71" y="463"/>
                    <a:pt x="71" y="463"/>
                  </a:cubicBezTo>
                  <a:cubicBezTo>
                    <a:pt x="72" y="486"/>
                    <a:pt x="72" y="486"/>
                    <a:pt x="72" y="486"/>
                  </a:cubicBezTo>
                  <a:cubicBezTo>
                    <a:pt x="94" y="484"/>
                    <a:pt x="94" y="484"/>
                    <a:pt x="94" y="484"/>
                  </a:cubicBezTo>
                  <a:cubicBezTo>
                    <a:pt x="95" y="496"/>
                    <a:pt x="95" y="496"/>
                    <a:pt x="95" y="496"/>
                  </a:cubicBezTo>
                  <a:cubicBezTo>
                    <a:pt x="43" y="499"/>
                    <a:pt x="43" y="499"/>
                    <a:pt x="43" y="499"/>
                  </a:cubicBezTo>
                  <a:lnTo>
                    <a:pt x="43" y="487"/>
                  </a:lnTo>
                  <a:close/>
                  <a:moveTo>
                    <a:pt x="98" y="546"/>
                  </a:moveTo>
                  <a:cubicBezTo>
                    <a:pt x="95" y="551"/>
                    <a:pt x="89" y="555"/>
                    <a:pt x="81" y="557"/>
                  </a:cubicBezTo>
                  <a:cubicBezTo>
                    <a:pt x="73" y="559"/>
                    <a:pt x="66" y="558"/>
                    <a:pt x="60" y="554"/>
                  </a:cubicBezTo>
                  <a:cubicBezTo>
                    <a:pt x="54" y="550"/>
                    <a:pt x="51" y="544"/>
                    <a:pt x="49" y="536"/>
                  </a:cubicBezTo>
                  <a:cubicBezTo>
                    <a:pt x="48" y="529"/>
                    <a:pt x="48" y="523"/>
                    <a:pt x="51" y="518"/>
                  </a:cubicBezTo>
                  <a:cubicBezTo>
                    <a:pt x="53" y="515"/>
                    <a:pt x="55" y="513"/>
                    <a:pt x="59" y="511"/>
                  </a:cubicBezTo>
                  <a:cubicBezTo>
                    <a:pt x="64" y="521"/>
                    <a:pt x="64" y="521"/>
                    <a:pt x="64" y="521"/>
                  </a:cubicBezTo>
                  <a:cubicBezTo>
                    <a:pt x="61" y="523"/>
                    <a:pt x="60" y="524"/>
                    <a:pt x="58" y="527"/>
                  </a:cubicBezTo>
                  <a:cubicBezTo>
                    <a:pt x="57" y="529"/>
                    <a:pt x="57" y="532"/>
                    <a:pt x="58" y="535"/>
                  </a:cubicBezTo>
                  <a:cubicBezTo>
                    <a:pt x="59" y="539"/>
                    <a:pt x="61" y="542"/>
                    <a:pt x="64" y="544"/>
                  </a:cubicBezTo>
                  <a:cubicBezTo>
                    <a:pt x="67" y="546"/>
                    <a:pt x="72" y="547"/>
                    <a:pt x="78" y="545"/>
                  </a:cubicBezTo>
                  <a:cubicBezTo>
                    <a:pt x="84" y="544"/>
                    <a:pt x="89" y="542"/>
                    <a:pt x="91" y="539"/>
                  </a:cubicBezTo>
                  <a:cubicBezTo>
                    <a:pt x="93" y="536"/>
                    <a:pt x="94" y="532"/>
                    <a:pt x="93" y="528"/>
                  </a:cubicBezTo>
                  <a:cubicBezTo>
                    <a:pt x="92" y="525"/>
                    <a:pt x="91" y="522"/>
                    <a:pt x="89" y="521"/>
                  </a:cubicBezTo>
                  <a:cubicBezTo>
                    <a:pt x="86" y="519"/>
                    <a:pt x="83" y="518"/>
                    <a:pt x="79" y="518"/>
                  </a:cubicBezTo>
                  <a:cubicBezTo>
                    <a:pt x="80" y="506"/>
                    <a:pt x="80" y="506"/>
                    <a:pt x="80" y="506"/>
                  </a:cubicBezTo>
                  <a:cubicBezTo>
                    <a:pt x="86" y="507"/>
                    <a:pt x="91" y="509"/>
                    <a:pt x="94" y="512"/>
                  </a:cubicBezTo>
                  <a:cubicBezTo>
                    <a:pt x="98" y="515"/>
                    <a:pt x="100" y="520"/>
                    <a:pt x="101" y="526"/>
                  </a:cubicBezTo>
                  <a:cubicBezTo>
                    <a:pt x="103" y="533"/>
                    <a:pt x="102" y="540"/>
                    <a:pt x="98" y="546"/>
                  </a:cubicBezTo>
                  <a:close/>
                  <a:moveTo>
                    <a:pt x="115" y="330"/>
                  </a:moveTo>
                  <a:cubicBezTo>
                    <a:pt x="102" y="331"/>
                    <a:pt x="102" y="331"/>
                    <a:pt x="102" y="331"/>
                  </a:cubicBezTo>
                  <a:cubicBezTo>
                    <a:pt x="95" y="353"/>
                    <a:pt x="95" y="353"/>
                    <a:pt x="95" y="353"/>
                  </a:cubicBezTo>
                  <a:cubicBezTo>
                    <a:pt x="105" y="361"/>
                    <a:pt x="105" y="361"/>
                    <a:pt x="105" y="361"/>
                  </a:cubicBezTo>
                  <a:cubicBezTo>
                    <a:pt x="101" y="373"/>
                    <a:pt x="101" y="373"/>
                    <a:pt x="101" y="373"/>
                  </a:cubicBezTo>
                  <a:cubicBezTo>
                    <a:pt x="59" y="336"/>
                    <a:pt x="59" y="336"/>
                    <a:pt x="59" y="336"/>
                  </a:cubicBezTo>
                  <a:cubicBezTo>
                    <a:pt x="62" y="324"/>
                    <a:pt x="62" y="324"/>
                    <a:pt x="62" y="324"/>
                  </a:cubicBezTo>
                  <a:cubicBezTo>
                    <a:pt x="118" y="318"/>
                    <a:pt x="118" y="318"/>
                    <a:pt x="118" y="318"/>
                  </a:cubicBezTo>
                  <a:lnTo>
                    <a:pt x="115" y="330"/>
                  </a:lnTo>
                  <a:close/>
                  <a:moveTo>
                    <a:pt x="252" y="762"/>
                  </a:moveTo>
                  <a:cubicBezTo>
                    <a:pt x="252" y="763"/>
                    <a:pt x="251" y="764"/>
                    <a:pt x="250" y="764"/>
                  </a:cubicBezTo>
                  <a:cubicBezTo>
                    <a:pt x="248" y="765"/>
                    <a:pt x="239" y="763"/>
                    <a:pt x="238" y="764"/>
                  </a:cubicBezTo>
                  <a:cubicBezTo>
                    <a:pt x="233" y="764"/>
                    <a:pt x="232" y="764"/>
                    <a:pt x="231" y="766"/>
                  </a:cubicBezTo>
                  <a:cubicBezTo>
                    <a:pt x="231" y="767"/>
                    <a:pt x="231" y="770"/>
                    <a:pt x="229" y="770"/>
                  </a:cubicBezTo>
                  <a:cubicBezTo>
                    <a:pt x="227" y="769"/>
                    <a:pt x="222" y="768"/>
                    <a:pt x="219" y="768"/>
                  </a:cubicBezTo>
                  <a:cubicBezTo>
                    <a:pt x="218" y="768"/>
                    <a:pt x="217" y="768"/>
                    <a:pt x="216" y="768"/>
                  </a:cubicBezTo>
                  <a:cubicBezTo>
                    <a:pt x="205" y="781"/>
                    <a:pt x="197" y="792"/>
                    <a:pt x="185" y="804"/>
                  </a:cubicBezTo>
                  <a:cubicBezTo>
                    <a:pt x="185" y="804"/>
                    <a:pt x="183" y="805"/>
                    <a:pt x="183" y="805"/>
                  </a:cubicBezTo>
                  <a:cubicBezTo>
                    <a:pt x="191" y="792"/>
                    <a:pt x="199" y="779"/>
                    <a:pt x="208" y="766"/>
                  </a:cubicBezTo>
                  <a:cubicBezTo>
                    <a:pt x="209" y="764"/>
                    <a:pt x="208" y="763"/>
                    <a:pt x="208" y="763"/>
                  </a:cubicBezTo>
                  <a:cubicBezTo>
                    <a:pt x="207" y="761"/>
                    <a:pt x="210" y="758"/>
                    <a:pt x="212" y="758"/>
                  </a:cubicBezTo>
                  <a:cubicBezTo>
                    <a:pt x="212" y="758"/>
                    <a:pt x="213" y="758"/>
                    <a:pt x="214" y="758"/>
                  </a:cubicBezTo>
                  <a:cubicBezTo>
                    <a:pt x="219" y="750"/>
                    <a:pt x="219" y="750"/>
                    <a:pt x="221" y="747"/>
                  </a:cubicBezTo>
                  <a:cubicBezTo>
                    <a:pt x="219" y="746"/>
                    <a:pt x="211" y="743"/>
                    <a:pt x="213" y="741"/>
                  </a:cubicBezTo>
                  <a:cubicBezTo>
                    <a:pt x="214" y="741"/>
                    <a:pt x="216" y="741"/>
                    <a:pt x="218" y="741"/>
                  </a:cubicBezTo>
                  <a:cubicBezTo>
                    <a:pt x="220" y="742"/>
                    <a:pt x="222" y="742"/>
                    <a:pt x="223" y="743"/>
                  </a:cubicBezTo>
                  <a:cubicBezTo>
                    <a:pt x="227" y="739"/>
                    <a:pt x="229" y="736"/>
                    <a:pt x="231" y="731"/>
                  </a:cubicBezTo>
                  <a:cubicBezTo>
                    <a:pt x="231" y="730"/>
                    <a:pt x="234" y="726"/>
                    <a:pt x="233" y="726"/>
                  </a:cubicBezTo>
                  <a:cubicBezTo>
                    <a:pt x="233" y="724"/>
                    <a:pt x="233" y="724"/>
                    <a:pt x="233" y="723"/>
                  </a:cubicBezTo>
                  <a:cubicBezTo>
                    <a:pt x="237" y="725"/>
                    <a:pt x="239" y="727"/>
                    <a:pt x="239" y="731"/>
                  </a:cubicBezTo>
                  <a:cubicBezTo>
                    <a:pt x="239" y="731"/>
                    <a:pt x="239" y="734"/>
                    <a:pt x="239" y="735"/>
                  </a:cubicBezTo>
                  <a:cubicBezTo>
                    <a:pt x="236" y="738"/>
                    <a:pt x="234" y="742"/>
                    <a:pt x="231" y="745"/>
                  </a:cubicBezTo>
                  <a:cubicBezTo>
                    <a:pt x="232" y="746"/>
                    <a:pt x="233" y="746"/>
                    <a:pt x="234" y="746"/>
                  </a:cubicBezTo>
                  <a:cubicBezTo>
                    <a:pt x="237" y="748"/>
                    <a:pt x="239" y="748"/>
                    <a:pt x="242" y="750"/>
                  </a:cubicBezTo>
                  <a:cubicBezTo>
                    <a:pt x="243" y="749"/>
                    <a:pt x="244" y="750"/>
                    <a:pt x="244" y="749"/>
                  </a:cubicBezTo>
                  <a:cubicBezTo>
                    <a:pt x="252" y="753"/>
                    <a:pt x="253" y="761"/>
                    <a:pt x="252" y="762"/>
                  </a:cubicBezTo>
                  <a:close/>
                  <a:moveTo>
                    <a:pt x="189" y="735"/>
                  </a:moveTo>
                  <a:cubicBezTo>
                    <a:pt x="192" y="737"/>
                    <a:pt x="195" y="739"/>
                    <a:pt x="196" y="742"/>
                  </a:cubicBezTo>
                  <a:cubicBezTo>
                    <a:pt x="197" y="743"/>
                    <a:pt x="201" y="748"/>
                    <a:pt x="203" y="754"/>
                  </a:cubicBezTo>
                  <a:cubicBezTo>
                    <a:pt x="204" y="757"/>
                    <a:pt x="205" y="758"/>
                    <a:pt x="204" y="761"/>
                  </a:cubicBezTo>
                  <a:cubicBezTo>
                    <a:pt x="199" y="758"/>
                    <a:pt x="200" y="757"/>
                    <a:pt x="198" y="752"/>
                  </a:cubicBezTo>
                  <a:cubicBezTo>
                    <a:pt x="198" y="750"/>
                    <a:pt x="197" y="748"/>
                    <a:pt x="193" y="744"/>
                  </a:cubicBezTo>
                  <a:cubicBezTo>
                    <a:pt x="193" y="742"/>
                    <a:pt x="189" y="738"/>
                    <a:pt x="189" y="735"/>
                  </a:cubicBezTo>
                  <a:close/>
                  <a:moveTo>
                    <a:pt x="262" y="820"/>
                  </a:moveTo>
                  <a:cubicBezTo>
                    <a:pt x="262" y="818"/>
                    <a:pt x="260" y="817"/>
                    <a:pt x="260" y="815"/>
                  </a:cubicBezTo>
                  <a:cubicBezTo>
                    <a:pt x="266" y="807"/>
                    <a:pt x="274" y="789"/>
                    <a:pt x="281" y="779"/>
                  </a:cubicBezTo>
                  <a:cubicBezTo>
                    <a:pt x="282" y="777"/>
                    <a:pt x="283" y="776"/>
                    <a:pt x="284" y="776"/>
                  </a:cubicBezTo>
                  <a:cubicBezTo>
                    <a:pt x="284" y="777"/>
                    <a:pt x="285" y="777"/>
                    <a:pt x="283" y="781"/>
                  </a:cubicBezTo>
                  <a:cubicBezTo>
                    <a:pt x="283" y="782"/>
                    <a:pt x="263" y="819"/>
                    <a:pt x="265" y="821"/>
                  </a:cubicBezTo>
                  <a:cubicBezTo>
                    <a:pt x="263" y="821"/>
                    <a:pt x="263" y="821"/>
                    <a:pt x="262" y="820"/>
                  </a:cubicBezTo>
                  <a:close/>
                  <a:moveTo>
                    <a:pt x="289" y="829"/>
                  </a:moveTo>
                  <a:cubicBezTo>
                    <a:pt x="288" y="830"/>
                    <a:pt x="288" y="830"/>
                    <a:pt x="287" y="830"/>
                  </a:cubicBezTo>
                  <a:cubicBezTo>
                    <a:pt x="286" y="830"/>
                    <a:pt x="284" y="829"/>
                    <a:pt x="282" y="828"/>
                  </a:cubicBezTo>
                  <a:cubicBezTo>
                    <a:pt x="280" y="826"/>
                    <a:pt x="275" y="818"/>
                    <a:pt x="276" y="816"/>
                  </a:cubicBezTo>
                  <a:cubicBezTo>
                    <a:pt x="276" y="816"/>
                    <a:pt x="276" y="816"/>
                    <a:pt x="276" y="816"/>
                  </a:cubicBezTo>
                  <a:cubicBezTo>
                    <a:pt x="278" y="822"/>
                    <a:pt x="286" y="820"/>
                    <a:pt x="294" y="818"/>
                  </a:cubicBezTo>
                  <a:cubicBezTo>
                    <a:pt x="300" y="816"/>
                    <a:pt x="305" y="813"/>
                    <a:pt x="305" y="812"/>
                  </a:cubicBezTo>
                  <a:cubicBezTo>
                    <a:pt x="305" y="811"/>
                    <a:pt x="305" y="810"/>
                    <a:pt x="304" y="809"/>
                  </a:cubicBezTo>
                  <a:cubicBezTo>
                    <a:pt x="304" y="810"/>
                    <a:pt x="301" y="811"/>
                    <a:pt x="297" y="812"/>
                  </a:cubicBezTo>
                  <a:cubicBezTo>
                    <a:pt x="288" y="814"/>
                    <a:pt x="275" y="816"/>
                    <a:pt x="273" y="815"/>
                  </a:cubicBezTo>
                  <a:cubicBezTo>
                    <a:pt x="270" y="814"/>
                    <a:pt x="270" y="813"/>
                    <a:pt x="273" y="809"/>
                  </a:cubicBezTo>
                  <a:cubicBezTo>
                    <a:pt x="279" y="807"/>
                    <a:pt x="290" y="805"/>
                    <a:pt x="297" y="802"/>
                  </a:cubicBezTo>
                  <a:cubicBezTo>
                    <a:pt x="297" y="801"/>
                    <a:pt x="299" y="801"/>
                    <a:pt x="298" y="799"/>
                  </a:cubicBezTo>
                  <a:cubicBezTo>
                    <a:pt x="295" y="800"/>
                    <a:pt x="286" y="801"/>
                    <a:pt x="284" y="801"/>
                  </a:cubicBezTo>
                  <a:cubicBezTo>
                    <a:pt x="281" y="798"/>
                    <a:pt x="283" y="795"/>
                    <a:pt x="284" y="792"/>
                  </a:cubicBezTo>
                  <a:cubicBezTo>
                    <a:pt x="285" y="792"/>
                    <a:pt x="284" y="792"/>
                    <a:pt x="285" y="792"/>
                  </a:cubicBezTo>
                  <a:cubicBezTo>
                    <a:pt x="287" y="794"/>
                    <a:pt x="294" y="792"/>
                    <a:pt x="295" y="791"/>
                  </a:cubicBezTo>
                  <a:cubicBezTo>
                    <a:pt x="294" y="789"/>
                    <a:pt x="292" y="784"/>
                    <a:pt x="293" y="785"/>
                  </a:cubicBezTo>
                  <a:cubicBezTo>
                    <a:pt x="295" y="786"/>
                    <a:pt x="295" y="787"/>
                    <a:pt x="298" y="787"/>
                  </a:cubicBezTo>
                  <a:cubicBezTo>
                    <a:pt x="298" y="787"/>
                    <a:pt x="299" y="787"/>
                    <a:pt x="298" y="787"/>
                  </a:cubicBezTo>
                  <a:cubicBezTo>
                    <a:pt x="297" y="786"/>
                    <a:pt x="295" y="785"/>
                    <a:pt x="295" y="784"/>
                  </a:cubicBezTo>
                  <a:cubicBezTo>
                    <a:pt x="296" y="782"/>
                    <a:pt x="298" y="782"/>
                    <a:pt x="299" y="783"/>
                  </a:cubicBezTo>
                  <a:cubicBezTo>
                    <a:pt x="301" y="784"/>
                    <a:pt x="308" y="789"/>
                    <a:pt x="308" y="789"/>
                  </a:cubicBezTo>
                  <a:cubicBezTo>
                    <a:pt x="309" y="790"/>
                    <a:pt x="309" y="790"/>
                    <a:pt x="309" y="790"/>
                  </a:cubicBezTo>
                  <a:cubicBezTo>
                    <a:pt x="310" y="791"/>
                    <a:pt x="310" y="792"/>
                    <a:pt x="310" y="793"/>
                  </a:cubicBezTo>
                  <a:cubicBezTo>
                    <a:pt x="310" y="796"/>
                    <a:pt x="308" y="797"/>
                    <a:pt x="305" y="797"/>
                  </a:cubicBezTo>
                  <a:cubicBezTo>
                    <a:pt x="306" y="802"/>
                    <a:pt x="306" y="806"/>
                    <a:pt x="309" y="811"/>
                  </a:cubicBezTo>
                  <a:cubicBezTo>
                    <a:pt x="311" y="809"/>
                    <a:pt x="313" y="809"/>
                    <a:pt x="313" y="808"/>
                  </a:cubicBezTo>
                  <a:cubicBezTo>
                    <a:pt x="316" y="810"/>
                    <a:pt x="317" y="811"/>
                    <a:pt x="317" y="814"/>
                  </a:cubicBezTo>
                  <a:cubicBezTo>
                    <a:pt x="315" y="818"/>
                    <a:pt x="310" y="817"/>
                    <a:pt x="309" y="819"/>
                  </a:cubicBezTo>
                  <a:cubicBezTo>
                    <a:pt x="308" y="823"/>
                    <a:pt x="309" y="831"/>
                    <a:pt x="307" y="834"/>
                  </a:cubicBezTo>
                  <a:cubicBezTo>
                    <a:pt x="307" y="835"/>
                    <a:pt x="306" y="835"/>
                    <a:pt x="305" y="834"/>
                  </a:cubicBezTo>
                  <a:cubicBezTo>
                    <a:pt x="304" y="831"/>
                    <a:pt x="305" y="824"/>
                    <a:pt x="305" y="820"/>
                  </a:cubicBezTo>
                  <a:cubicBezTo>
                    <a:pt x="303" y="821"/>
                    <a:pt x="299" y="823"/>
                    <a:pt x="295" y="823"/>
                  </a:cubicBezTo>
                  <a:cubicBezTo>
                    <a:pt x="295" y="824"/>
                    <a:pt x="295" y="824"/>
                    <a:pt x="295" y="825"/>
                  </a:cubicBezTo>
                  <a:cubicBezTo>
                    <a:pt x="297" y="826"/>
                    <a:pt x="297" y="827"/>
                    <a:pt x="298" y="828"/>
                  </a:cubicBezTo>
                  <a:cubicBezTo>
                    <a:pt x="298" y="829"/>
                    <a:pt x="296" y="830"/>
                    <a:pt x="296" y="831"/>
                  </a:cubicBezTo>
                  <a:cubicBezTo>
                    <a:pt x="295" y="831"/>
                    <a:pt x="293" y="830"/>
                    <a:pt x="291" y="829"/>
                  </a:cubicBezTo>
                  <a:cubicBezTo>
                    <a:pt x="290" y="829"/>
                    <a:pt x="289" y="829"/>
                    <a:pt x="289" y="829"/>
                  </a:cubicBezTo>
                  <a:close/>
                  <a:moveTo>
                    <a:pt x="317" y="787"/>
                  </a:moveTo>
                  <a:cubicBezTo>
                    <a:pt x="317" y="785"/>
                    <a:pt x="319" y="786"/>
                    <a:pt x="320" y="786"/>
                  </a:cubicBezTo>
                  <a:cubicBezTo>
                    <a:pt x="323" y="788"/>
                    <a:pt x="325" y="789"/>
                    <a:pt x="326" y="794"/>
                  </a:cubicBezTo>
                  <a:cubicBezTo>
                    <a:pt x="326" y="795"/>
                    <a:pt x="326" y="796"/>
                    <a:pt x="325" y="798"/>
                  </a:cubicBezTo>
                  <a:cubicBezTo>
                    <a:pt x="323" y="798"/>
                    <a:pt x="319" y="798"/>
                    <a:pt x="319" y="795"/>
                  </a:cubicBezTo>
                  <a:cubicBezTo>
                    <a:pt x="318" y="793"/>
                    <a:pt x="316" y="788"/>
                    <a:pt x="317" y="787"/>
                  </a:cubicBezTo>
                  <a:close/>
                  <a:moveTo>
                    <a:pt x="341" y="802"/>
                  </a:moveTo>
                  <a:cubicBezTo>
                    <a:pt x="334" y="803"/>
                    <a:pt x="319" y="845"/>
                    <a:pt x="312" y="854"/>
                  </a:cubicBezTo>
                  <a:cubicBezTo>
                    <a:pt x="308" y="861"/>
                    <a:pt x="306" y="861"/>
                    <a:pt x="303" y="858"/>
                  </a:cubicBezTo>
                  <a:cubicBezTo>
                    <a:pt x="299" y="854"/>
                    <a:pt x="294" y="836"/>
                    <a:pt x="295" y="832"/>
                  </a:cubicBezTo>
                  <a:cubicBezTo>
                    <a:pt x="296" y="833"/>
                    <a:pt x="297" y="836"/>
                    <a:pt x="297" y="837"/>
                  </a:cubicBezTo>
                  <a:cubicBezTo>
                    <a:pt x="298" y="836"/>
                    <a:pt x="297" y="836"/>
                    <a:pt x="298" y="835"/>
                  </a:cubicBezTo>
                  <a:cubicBezTo>
                    <a:pt x="299" y="838"/>
                    <a:pt x="303" y="846"/>
                    <a:pt x="304" y="847"/>
                  </a:cubicBezTo>
                  <a:cubicBezTo>
                    <a:pt x="307" y="849"/>
                    <a:pt x="308" y="844"/>
                    <a:pt x="310" y="842"/>
                  </a:cubicBezTo>
                  <a:cubicBezTo>
                    <a:pt x="314" y="834"/>
                    <a:pt x="325" y="807"/>
                    <a:pt x="329" y="799"/>
                  </a:cubicBezTo>
                  <a:cubicBezTo>
                    <a:pt x="332" y="794"/>
                    <a:pt x="334" y="789"/>
                    <a:pt x="331" y="786"/>
                  </a:cubicBezTo>
                  <a:cubicBezTo>
                    <a:pt x="320" y="780"/>
                    <a:pt x="306" y="784"/>
                    <a:pt x="296" y="778"/>
                  </a:cubicBezTo>
                  <a:cubicBezTo>
                    <a:pt x="296" y="778"/>
                    <a:pt x="296" y="778"/>
                    <a:pt x="296" y="778"/>
                  </a:cubicBezTo>
                  <a:cubicBezTo>
                    <a:pt x="302" y="776"/>
                    <a:pt x="328" y="782"/>
                    <a:pt x="328" y="782"/>
                  </a:cubicBezTo>
                  <a:cubicBezTo>
                    <a:pt x="336" y="784"/>
                    <a:pt x="346" y="792"/>
                    <a:pt x="341" y="802"/>
                  </a:cubicBezTo>
                  <a:close/>
                  <a:moveTo>
                    <a:pt x="365" y="858"/>
                  </a:moveTo>
                  <a:cubicBezTo>
                    <a:pt x="365" y="858"/>
                    <a:pt x="363" y="859"/>
                    <a:pt x="362" y="859"/>
                  </a:cubicBezTo>
                  <a:cubicBezTo>
                    <a:pt x="362" y="859"/>
                    <a:pt x="362" y="860"/>
                    <a:pt x="360" y="861"/>
                  </a:cubicBezTo>
                  <a:cubicBezTo>
                    <a:pt x="360" y="861"/>
                    <a:pt x="358" y="862"/>
                    <a:pt x="356" y="861"/>
                  </a:cubicBezTo>
                  <a:cubicBezTo>
                    <a:pt x="356" y="861"/>
                    <a:pt x="355" y="860"/>
                    <a:pt x="354" y="860"/>
                  </a:cubicBezTo>
                  <a:cubicBezTo>
                    <a:pt x="354" y="860"/>
                    <a:pt x="352" y="859"/>
                    <a:pt x="351" y="859"/>
                  </a:cubicBezTo>
                  <a:cubicBezTo>
                    <a:pt x="351" y="859"/>
                    <a:pt x="349" y="859"/>
                    <a:pt x="352" y="858"/>
                  </a:cubicBezTo>
                  <a:cubicBezTo>
                    <a:pt x="352" y="858"/>
                    <a:pt x="352" y="857"/>
                    <a:pt x="353" y="857"/>
                  </a:cubicBezTo>
                  <a:cubicBezTo>
                    <a:pt x="353" y="857"/>
                    <a:pt x="354" y="857"/>
                    <a:pt x="354" y="857"/>
                  </a:cubicBezTo>
                  <a:cubicBezTo>
                    <a:pt x="354" y="857"/>
                    <a:pt x="354" y="856"/>
                    <a:pt x="355" y="857"/>
                  </a:cubicBezTo>
                  <a:cubicBezTo>
                    <a:pt x="355" y="857"/>
                    <a:pt x="356" y="858"/>
                    <a:pt x="357" y="855"/>
                  </a:cubicBezTo>
                  <a:cubicBezTo>
                    <a:pt x="357" y="855"/>
                    <a:pt x="357" y="855"/>
                    <a:pt x="358" y="855"/>
                  </a:cubicBezTo>
                  <a:cubicBezTo>
                    <a:pt x="358" y="855"/>
                    <a:pt x="362" y="853"/>
                    <a:pt x="371" y="847"/>
                  </a:cubicBezTo>
                  <a:cubicBezTo>
                    <a:pt x="371" y="847"/>
                    <a:pt x="379" y="842"/>
                    <a:pt x="384" y="837"/>
                  </a:cubicBezTo>
                  <a:cubicBezTo>
                    <a:pt x="384" y="837"/>
                    <a:pt x="388" y="834"/>
                    <a:pt x="393" y="830"/>
                  </a:cubicBezTo>
                  <a:cubicBezTo>
                    <a:pt x="393" y="830"/>
                    <a:pt x="406" y="820"/>
                    <a:pt x="408" y="817"/>
                  </a:cubicBezTo>
                  <a:cubicBezTo>
                    <a:pt x="408" y="817"/>
                    <a:pt x="399" y="812"/>
                    <a:pt x="400" y="808"/>
                  </a:cubicBezTo>
                  <a:cubicBezTo>
                    <a:pt x="400" y="808"/>
                    <a:pt x="401" y="806"/>
                    <a:pt x="402" y="808"/>
                  </a:cubicBezTo>
                  <a:cubicBezTo>
                    <a:pt x="402" y="808"/>
                    <a:pt x="406" y="811"/>
                    <a:pt x="413" y="810"/>
                  </a:cubicBezTo>
                  <a:cubicBezTo>
                    <a:pt x="413" y="810"/>
                    <a:pt x="416" y="810"/>
                    <a:pt x="420" y="807"/>
                  </a:cubicBezTo>
                  <a:cubicBezTo>
                    <a:pt x="420" y="807"/>
                    <a:pt x="425" y="806"/>
                    <a:pt x="427" y="815"/>
                  </a:cubicBezTo>
                  <a:cubicBezTo>
                    <a:pt x="427" y="815"/>
                    <a:pt x="427" y="819"/>
                    <a:pt x="425" y="818"/>
                  </a:cubicBezTo>
                  <a:cubicBezTo>
                    <a:pt x="425" y="818"/>
                    <a:pt x="422" y="818"/>
                    <a:pt x="419" y="819"/>
                  </a:cubicBezTo>
                  <a:cubicBezTo>
                    <a:pt x="419" y="819"/>
                    <a:pt x="418" y="818"/>
                    <a:pt x="416" y="820"/>
                  </a:cubicBezTo>
                  <a:cubicBezTo>
                    <a:pt x="416" y="820"/>
                    <a:pt x="410" y="826"/>
                    <a:pt x="397" y="834"/>
                  </a:cubicBezTo>
                  <a:cubicBezTo>
                    <a:pt x="397" y="834"/>
                    <a:pt x="390" y="839"/>
                    <a:pt x="381" y="848"/>
                  </a:cubicBezTo>
                  <a:cubicBezTo>
                    <a:pt x="381" y="848"/>
                    <a:pt x="374" y="854"/>
                    <a:pt x="365" y="858"/>
                  </a:cubicBezTo>
                  <a:close/>
                  <a:moveTo>
                    <a:pt x="430" y="858"/>
                  </a:moveTo>
                  <a:cubicBezTo>
                    <a:pt x="430" y="858"/>
                    <a:pt x="430" y="859"/>
                    <a:pt x="430" y="860"/>
                  </a:cubicBezTo>
                  <a:cubicBezTo>
                    <a:pt x="430" y="860"/>
                    <a:pt x="430" y="862"/>
                    <a:pt x="427" y="862"/>
                  </a:cubicBezTo>
                  <a:cubicBezTo>
                    <a:pt x="427" y="862"/>
                    <a:pt x="420" y="864"/>
                    <a:pt x="419" y="866"/>
                  </a:cubicBezTo>
                  <a:cubicBezTo>
                    <a:pt x="419" y="866"/>
                    <a:pt x="415" y="869"/>
                    <a:pt x="416" y="872"/>
                  </a:cubicBezTo>
                  <a:cubicBezTo>
                    <a:pt x="416" y="872"/>
                    <a:pt x="416" y="874"/>
                    <a:pt x="413" y="875"/>
                  </a:cubicBezTo>
                  <a:cubicBezTo>
                    <a:pt x="413" y="875"/>
                    <a:pt x="411" y="875"/>
                    <a:pt x="409" y="875"/>
                  </a:cubicBezTo>
                  <a:cubicBezTo>
                    <a:pt x="409" y="875"/>
                    <a:pt x="407" y="873"/>
                    <a:pt x="404" y="875"/>
                  </a:cubicBezTo>
                  <a:cubicBezTo>
                    <a:pt x="404" y="875"/>
                    <a:pt x="404" y="876"/>
                    <a:pt x="402" y="875"/>
                  </a:cubicBezTo>
                  <a:cubicBezTo>
                    <a:pt x="402" y="875"/>
                    <a:pt x="402" y="874"/>
                    <a:pt x="401" y="874"/>
                  </a:cubicBezTo>
                  <a:cubicBezTo>
                    <a:pt x="401" y="874"/>
                    <a:pt x="400" y="873"/>
                    <a:pt x="400" y="872"/>
                  </a:cubicBezTo>
                  <a:cubicBezTo>
                    <a:pt x="400" y="872"/>
                    <a:pt x="400" y="870"/>
                    <a:pt x="398" y="869"/>
                  </a:cubicBezTo>
                  <a:cubicBezTo>
                    <a:pt x="398" y="869"/>
                    <a:pt x="397" y="869"/>
                    <a:pt x="397" y="867"/>
                  </a:cubicBezTo>
                  <a:cubicBezTo>
                    <a:pt x="397" y="867"/>
                    <a:pt x="396" y="861"/>
                    <a:pt x="395" y="858"/>
                  </a:cubicBezTo>
                  <a:cubicBezTo>
                    <a:pt x="395" y="858"/>
                    <a:pt x="394" y="855"/>
                    <a:pt x="391" y="854"/>
                  </a:cubicBezTo>
                  <a:cubicBezTo>
                    <a:pt x="391" y="854"/>
                    <a:pt x="387" y="848"/>
                    <a:pt x="389" y="848"/>
                  </a:cubicBezTo>
                  <a:cubicBezTo>
                    <a:pt x="389" y="848"/>
                    <a:pt x="393" y="848"/>
                    <a:pt x="396" y="854"/>
                  </a:cubicBezTo>
                  <a:cubicBezTo>
                    <a:pt x="396" y="854"/>
                    <a:pt x="396" y="856"/>
                    <a:pt x="396" y="858"/>
                  </a:cubicBezTo>
                  <a:cubicBezTo>
                    <a:pt x="396" y="858"/>
                    <a:pt x="397" y="859"/>
                    <a:pt x="399" y="866"/>
                  </a:cubicBezTo>
                  <a:cubicBezTo>
                    <a:pt x="399" y="866"/>
                    <a:pt x="400" y="867"/>
                    <a:pt x="400" y="865"/>
                  </a:cubicBezTo>
                  <a:cubicBezTo>
                    <a:pt x="402" y="863"/>
                    <a:pt x="402" y="863"/>
                    <a:pt x="402" y="863"/>
                  </a:cubicBezTo>
                  <a:cubicBezTo>
                    <a:pt x="402" y="863"/>
                    <a:pt x="403" y="861"/>
                    <a:pt x="404" y="862"/>
                  </a:cubicBezTo>
                  <a:cubicBezTo>
                    <a:pt x="404" y="862"/>
                    <a:pt x="404" y="863"/>
                    <a:pt x="405" y="862"/>
                  </a:cubicBezTo>
                  <a:cubicBezTo>
                    <a:pt x="405" y="862"/>
                    <a:pt x="408" y="860"/>
                    <a:pt x="410" y="858"/>
                  </a:cubicBezTo>
                  <a:cubicBezTo>
                    <a:pt x="410" y="858"/>
                    <a:pt x="413" y="856"/>
                    <a:pt x="412" y="855"/>
                  </a:cubicBezTo>
                  <a:cubicBezTo>
                    <a:pt x="412" y="855"/>
                    <a:pt x="409" y="851"/>
                    <a:pt x="408" y="850"/>
                  </a:cubicBezTo>
                  <a:cubicBezTo>
                    <a:pt x="408" y="850"/>
                    <a:pt x="405" y="848"/>
                    <a:pt x="407" y="848"/>
                  </a:cubicBezTo>
                  <a:cubicBezTo>
                    <a:pt x="407" y="848"/>
                    <a:pt x="408" y="848"/>
                    <a:pt x="411" y="849"/>
                  </a:cubicBezTo>
                  <a:cubicBezTo>
                    <a:pt x="411" y="849"/>
                    <a:pt x="417" y="850"/>
                    <a:pt x="419" y="848"/>
                  </a:cubicBezTo>
                  <a:cubicBezTo>
                    <a:pt x="419" y="848"/>
                    <a:pt x="419" y="846"/>
                    <a:pt x="421" y="847"/>
                  </a:cubicBezTo>
                  <a:cubicBezTo>
                    <a:pt x="421" y="847"/>
                    <a:pt x="424" y="850"/>
                    <a:pt x="425" y="850"/>
                  </a:cubicBezTo>
                  <a:cubicBezTo>
                    <a:pt x="425" y="850"/>
                    <a:pt x="431" y="852"/>
                    <a:pt x="430" y="858"/>
                  </a:cubicBezTo>
                  <a:close/>
                  <a:moveTo>
                    <a:pt x="485" y="876"/>
                  </a:moveTo>
                  <a:cubicBezTo>
                    <a:pt x="485" y="876"/>
                    <a:pt x="485" y="878"/>
                    <a:pt x="483" y="877"/>
                  </a:cubicBezTo>
                  <a:cubicBezTo>
                    <a:pt x="483" y="877"/>
                    <a:pt x="477" y="874"/>
                    <a:pt x="475" y="866"/>
                  </a:cubicBezTo>
                  <a:cubicBezTo>
                    <a:pt x="475" y="866"/>
                    <a:pt x="473" y="857"/>
                    <a:pt x="473" y="856"/>
                  </a:cubicBezTo>
                  <a:cubicBezTo>
                    <a:pt x="473" y="856"/>
                    <a:pt x="473" y="856"/>
                    <a:pt x="473" y="854"/>
                  </a:cubicBezTo>
                  <a:cubicBezTo>
                    <a:pt x="472" y="848"/>
                    <a:pt x="472" y="848"/>
                    <a:pt x="472" y="848"/>
                  </a:cubicBezTo>
                  <a:cubicBezTo>
                    <a:pt x="472" y="848"/>
                    <a:pt x="472" y="848"/>
                    <a:pt x="473" y="847"/>
                  </a:cubicBezTo>
                  <a:cubicBezTo>
                    <a:pt x="473" y="847"/>
                    <a:pt x="472" y="846"/>
                    <a:pt x="473" y="845"/>
                  </a:cubicBezTo>
                  <a:cubicBezTo>
                    <a:pt x="473" y="845"/>
                    <a:pt x="473" y="845"/>
                    <a:pt x="473" y="845"/>
                  </a:cubicBezTo>
                  <a:cubicBezTo>
                    <a:pt x="473" y="845"/>
                    <a:pt x="473" y="842"/>
                    <a:pt x="474" y="843"/>
                  </a:cubicBezTo>
                  <a:cubicBezTo>
                    <a:pt x="474" y="843"/>
                    <a:pt x="475" y="844"/>
                    <a:pt x="474" y="846"/>
                  </a:cubicBezTo>
                  <a:cubicBezTo>
                    <a:pt x="474" y="846"/>
                    <a:pt x="473" y="848"/>
                    <a:pt x="477" y="855"/>
                  </a:cubicBezTo>
                  <a:cubicBezTo>
                    <a:pt x="477" y="855"/>
                    <a:pt x="478" y="856"/>
                    <a:pt x="479" y="856"/>
                  </a:cubicBezTo>
                  <a:cubicBezTo>
                    <a:pt x="479" y="856"/>
                    <a:pt x="480" y="857"/>
                    <a:pt x="481" y="860"/>
                  </a:cubicBezTo>
                  <a:cubicBezTo>
                    <a:pt x="481" y="860"/>
                    <a:pt x="481" y="862"/>
                    <a:pt x="481" y="862"/>
                  </a:cubicBezTo>
                  <a:cubicBezTo>
                    <a:pt x="481" y="862"/>
                    <a:pt x="480" y="864"/>
                    <a:pt x="482" y="863"/>
                  </a:cubicBezTo>
                  <a:cubicBezTo>
                    <a:pt x="482" y="863"/>
                    <a:pt x="483" y="863"/>
                    <a:pt x="483" y="864"/>
                  </a:cubicBezTo>
                  <a:cubicBezTo>
                    <a:pt x="483" y="864"/>
                    <a:pt x="483" y="867"/>
                    <a:pt x="483" y="868"/>
                  </a:cubicBezTo>
                  <a:cubicBezTo>
                    <a:pt x="483" y="868"/>
                    <a:pt x="484" y="869"/>
                    <a:pt x="484" y="870"/>
                  </a:cubicBezTo>
                  <a:cubicBezTo>
                    <a:pt x="484" y="870"/>
                    <a:pt x="484" y="871"/>
                    <a:pt x="484" y="871"/>
                  </a:cubicBezTo>
                  <a:cubicBezTo>
                    <a:pt x="484" y="871"/>
                    <a:pt x="485" y="871"/>
                    <a:pt x="485" y="871"/>
                  </a:cubicBezTo>
                  <a:cubicBezTo>
                    <a:pt x="485" y="871"/>
                    <a:pt x="486" y="876"/>
                    <a:pt x="485" y="876"/>
                  </a:cubicBezTo>
                  <a:close/>
                  <a:moveTo>
                    <a:pt x="482" y="834"/>
                  </a:moveTo>
                  <a:cubicBezTo>
                    <a:pt x="482" y="834"/>
                    <a:pt x="481" y="833"/>
                    <a:pt x="480" y="833"/>
                  </a:cubicBezTo>
                  <a:cubicBezTo>
                    <a:pt x="480" y="833"/>
                    <a:pt x="479" y="833"/>
                    <a:pt x="478" y="833"/>
                  </a:cubicBezTo>
                  <a:cubicBezTo>
                    <a:pt x="478" y="833"/>
                    <a:pt x="476" y="833"/>
                    <a:pt x="477" y="831"/>
                  </a:cubicBezTo>
                  <a:cubicBezTo>
                    <a:pt x="477" y="831"/>
                    <a:pt x="479" y="827"/>
                    <a:pt x="478" y="823"/>
                  </a:cubicBezTo>
                  <a:cubicBezTo>
                    <a:pt x="478" y="823"/>
                    <a:pt x="478" y="822"/>
                    <a:pt x="479" y="821"/>
                  </a:cubicBezTo>
                  <a:cubicBezTo>
                    <a:pt x="479" y="821"/>
                    <a:pt x="479" y="820"/>
                    <a:pt x="480" y="821"/>
                  </a:cubicBezTo>
                  <a:cubicBezTo>
                    <a:pt x="480" y="821"/>
                    <a:pt x="485" y="828"/>
                    <a:pt x="485" y="832"/>
                  </a:cubicBezTo>
                  <a:cubicBezTo>
                    <a:pt x="485" y="832"/>
                    <a:pt x="486" y="835"/>
                    <a:pt x="482" y="834"/>
                  </a:cubicBezTo>
                  <a:close/>
                  <a:moveTo>
                    <a:pt x="540" y="838"/>
                  </a:moveTo>
                  <a:cubicBezTo>
                    <a:pt x="540" y="838"/>
                    <a:pt x="539" y="842"/>
                    <a:pt x="537" y="843"/>
                  </a:cubicBezTo>
                  <a:cubicBezTo>
                    <a:pt x="537" y="843"/>
                    <a:pt x="536" y="844"/>
                    <a:pt x="536" y="846"/>
                  </a:cubicBezTo>
                  <a:cubicBezTo>
                    <a:pt x="536" y="846"/>
                    <a:pt x="533" y="852"/>
                    <a:pt x="531" y="853"/>
                  </a:cubicBezTo>
                  <a:cubicBezTo>
                    <a:pt x="531" y="853"/>
                    <a:pt x="528" y="855"/>
                    <a:pt x="529" y="857"/>
                  </a:cubicBezTo>
                  <a:cubicBezTo>
                    <a:pt x="529" y="857"/>
                    <a:pt x="533" y="860"/>
                    <a:pt x="532" y="864"/>
                  </a:cubicBezTo>
                  <a:cubicBezTo>
                    <a:pt x="532" y="864"/>
                    <a:pt x="532" y="865"/>
                    <a:pt x="531" y="865"/>
                  </a:cubicBezTo>
                  <a:cubicBezTo>
                    <a:pt x="531" y="865"/>
                    <a:pt x="530" y="866"/>
                    <a:pt x="529" y="866"/>
                  </a:cubicBezTo>
                  <a:cubicBezTo>
                    <a:pt x="529" y="866"/>
                    <a:pt x="528" y="866"/>
                    <a:pt x="528" y="866"/>
                  </a:cubicBezTo>
                  <a:cubicBezTo>
                    <a:pt x="528" y="866"/>
                    <a:pt x="524" y="868"/>
                    <a:pt x="522" y="868"/>
                  </a:cubicBezTo>
                  <a:cubicBezTo>
                    <a:pt x="522" y="868"/>
                    <a:pt x="520" y="868"/>
                    <a:pt x="517" y="868"/>
                  </a:cubicBezTo>
                  <a:cubicBezTo>
                    <a:pt x="517" y="868"/>
                    <a:pt x="517" y="867"/>
                    <a:pt x="516" y="868"/>
                  </a:cubicBezTo>
                  <a:cubicBezTo>
                    <a:pt x="516" y="868"/>
                    <a:pt x="512" y="873"/>
                    <a:pt x="507" y="869"/>
                  </a:cubicBezTo>
                  <a:cubicBezTo>
                    <a:pt x="507" y="869"/>
                    <a:pt x="506" y="868"/>
                    <a:pt x="505" y="867"/>
                  </a:cubicBezTo>
                  <a:cubicBezTo>
                    <a:pt x="504" y="867"/>
                    <a:pt x="503" y="866"/>
                    <a:pt x="502" y="866"/>
                  </a:cubicBezTo>
                  <a:cubicBezTo>
                    <a:pt x="502" y="866"/>
                    <a:pt x="496" y="862"/>
                    <a:pt x="494" y="861"/>
                  </a:cubicBezTo>
                  <a:cubicBezTo>
                    <a:pt x="494" y="861"/>
                    <a:pt x="490" y="858"/>
                    <a:pt x="490" y="856"/>
                  </a:cubicBezTo>
                  <a:cubicBezTo>
                    <a:pt x="490" y="856"/>
                    <a:pt x="489" y="853"/>
                    <a:pt x="487" y="853"/>
                  </a:cubicBezTo>
                  <a:cubicBezTo>
                    <a:pt x="487" y="853"/>
                    <a:pt x="486" y="853"/>
                    <a:pt x="486" y="851"/>
                  </a:cubicBezTo>
                  <a:cubicBezTo>
                    <a:pt x="486" y="851"/>
                    <a:pt x="486" y="851"/>
                    <a:pt x="486" y="851"/>
                  </a:cubicBezTo>
                  <a:cubicBezTo>
                    <a:pt x="486" y="851"/>
                    <a:pt x="486" y="851"/>
                    <a:pt x="486" y="850"/>
                  </a:cubicBezTo>
                  <a:cubicBezTo>
                    <a:pt x="486" y="850"/>
                    <a:pt x="485" y="849"/>
                    <a:pt x="487" y="846"/>
                  </a:cubicBezTo>
                  <a:cubicBezTo>
                    <a:pt x="487" y="846"/>
                    <a:pt x="489" y="844"/>
                    <a:pt x="491" y="843"/>
                  </a:cubicBezTo>
                  <a:cubicBezTo>
                    <a:pt x="491" y="843"/>
                    <a:pt x="495" y="839"/>
                    <a:pt x="498" y="837"/>
                  </a:cubicBezTo>
                  <a:cubicBezTo>
                    <a:pt x="498" y="837"/>
                    <a:pt x="499" y="836"/>
                    <a:pt x="500" y="835"/>
                  </a:cubicBezTo>
                  <a:cubicBezTo>
                    <a:pt x="501" y="834"/>
                    <a:pt x="502" y="833"/>
                    <a:pt x="502" y="833"/>
                  </a:cubicBezTo>
                  <a:cubicBezTo>
                    <a:pt x="502" y="833"/>
                    <a:pt x="504" y="831"/>
                    <a:pt x="506" y="830"/>
                  </a:cubicBezTo>
                  <a:cubicBezTo>
                    <a:pt x="506" y="830"/>
                    <a:pt x="509" y="829"/>
                    <a:pt x="509" y="828"/>
                  </a:cubicBezTo>
                  <a:cubicBezTo>
                    <a:pt x="509" y="828"/>
                    <a:pt x="509" y="825"/>
                    <a:pt x="509" y="824"/>
                  </a:cubicBezTo>
                  <a:cubicBezTo>
                    <a:pt x="507" y="809"/>
                    <a:pt x="507" y="809"/>
                    <a:pt x="507" y="809"/>
                  </a:cubicBezTo>
                  <a:cubicBezTo>
                    <a:pt x="507" y="809"/>
                    <a:pt x="507" y="808"/>
                    <a:pt x="508" y="809"/>
                  </a:cubicBezTo>
                  <a:cubicBezTo>
                    <a:pt x="508" y="809"/>
                    <a:pt x="509" y="809"/>
                    <a:pt x="510" y="809"/>
                  </a:cubicBezTo>
                  <a:cubicBezTo>
                    <a:pt x="510" y="809"/>
                    <a:pt x="512" y="808"/>
                    <a:pt x="513" y="812"/>
                  </a:cubicBezTo>
                  <a:cubicBezTo>
                    <a:pt x="513" y="812"/>
                    <a:pt x="515" y="816"/>
                    <a:pt x="516" y="820"/>
                  </a:cubicBezTo>
                  <a:cubicBezTo>
                    <a:pt x="516" y="820"/>
                    <a:pt x="516" y="825"/>
                    <a:pt x="516" y="826"/>
                  </a:cubicBezTo>
                  <a:cubicBezTo>
                    <a:pt x="516" y="826"/>
                    <a:pt x="516" y="828"/>
                    <a:pt x="518" y="828"/>
                  </a:cubicBezTo>
                  <a:cubicBezTo>
                    <a:pt x="518" y="828"/>
                    <a:pt x="520" y="828"/>
                    <a:pt x="523" y="828"/>
                  </a:cubicBezTo>
                  <a:cubicBezTo>
                    <a:pt x="527" y="829"/>
                    <a:pt x="531" y="829"/>
                    <a:pt x="533" y="829"/>
                  </a:cubicBezTo>
                  <a:cubicBezTo>
                    <a:pt x="533" y="829"/>
                    <a:pt x="537" y="830"/>
                    <a:pt x="541" y="835"/>
                  </a:cubicBezTo>
                  <a:cubicBezTo>
                    <a:pt x="541" y="835"/>
                    <a:pt x="542" y="835"/>
                    <a:pt x="540" y="838"/>
                  </a:cubicBezTo>
                  <a:close/>
                  <a:moveTo>
                    <a:pt x="604" y="809"/>
                  </a:moveTo>
                  <a:cubicBezTo>
                    <a:pt x="604" y="809"/>
                    <a:pt x="603" y="809"/>
                    <a:pt x="603" y="811"/>
                  </a:cubicBezTo>
                  <a:cubicBezTo>
                    <a:pt x="603" y="811"/>
                    <a:pt x="602" y="814"/>
                    <a:pt x="603" y="816"/>
                  </a:cubicBezTo>
                  <a:cubicBezTo>
                    <a:pt x="603" y="816"/>
                    <a:pt x="603" y="818"/>
                    <a:pt x="602" y="821"/>
                  </a:cubicBezTo>
                  <a:cubicBezTo>
                    <a:pt x="602" y="821"/>
                    <a:pt x="598" y="826"/>
                    <a:pt x="601" y="831"/>
                  </a:cubicBezTo>
                  <a:cubicBezTo>
                    <a:pt x="601" y="831"/>
                    <a:pt x="604" y="834"/>
                    <a:pt x="601" y="836"/>
                  </a:cubicBezTo>
                  <a:cubicBezTo>
                    <a:pt x="601" y="836"/>
                    <a:pt x="600" y="837"/>
                    <a:pt x="599" y="840"/>
                  </a:cubicBezTo>
                  <a:cubicBezTo>
                    <a:pt x="599" y="840"/>
                    <a:pt x="599" y="842"/>
                    <a:pt x="599" y="842"/>
                  </a:cubicBezTo>
                  <a:cubicBezTo>
                    <a:pt x="599" y="842"/>
                    <a:pt x="598" y="844"/>
                    <a:pt x="598" y="845"/>
                  </a:cubicBezTo>
                  <a:cubicBezTo>
                    <a:pt x="598" y="845"/>
                    <a:pt x="598" y="847"/>
                    <a:pt x="595" y="848"/>
                  </a:cubicBezTo>
                  <a:cubicBezTo>
                    <a:pt x="595" y="848"/>
                    <a:pt x="593" y="850"/>
                    <a:pt x="592" y="851"/>
                  </a:cubicBezTo>
                  <a:cubicBezTo>
                    <a:pt x="592" y="851"/>
                    <a:pt x="591" y="853"/>
                    <a:pt x="590" y="853"/>
                  </a:cubicBezTo>
                  <a:cubicBezTo>
                    <a:pt x="590" y="853"/>
                    <a:pt x="590" y="853"/>
                    <a:pt x="590" y="854"/>
                  </a:cubicBezTo>
                  <a:cubicBezTo>
                    <a:pt x="590" y="854"/>
                    <a:pt x="589" y="856"/>
                    <a:pt x="586" y="857"/>
                  </a:cubicBezTo>
                  <a:cubicBezTo>
                    <a:pt x="586" y="857"/>
                    <a:pt x="586" y="850"/>
                    <a:pt x="586" y="848"/>
                  </a:cubicBezTo>
                  <a:cubicBezTo>
                    <a:pt x="586" y="848"/>
                    <a:pt x="586" y="845"/>
                    <a:pt x="586" y="843"/>
                  </a:cubicBezTo>
                  <a:cubicBezTo>
                    <a:pt x="586" y="843"/>
                    <a:pt x="586" y="840"/>
                    <a:pt x="588" y="840"/>
                  </a:cubicBezTo>
                  <a:cubicBezTo>
                    <a:pt x="588" y="840"/>
                    <a:pt x="588" y="841"/>
                    <a:pt x="588" y="840"/>
                  </a:cubicBezTo>
                  <a:cubicBezTo>
                    <a:pt x="588" y="840"/>
                    <a:pt x="590" y="836"/>
                    <a:pt x="590" y="835"/>
                  </a:cubicBezTo>
                  <a:cubicBezTo>
                    <a:pt x="590" y="835"/>
                    <a:pt x="588" y="834"/>
                    <a:pt x="588" y="834"/>
                  </a:cubicBezTo>
                  <a:cubicBezTo>
                    <a:pt x="588" y="834"/>
                    <a:pt x="587" y="833"/>
                    <a:pt x="587" y="832"/>
                  </a:cubicBezTo>
                  <a:cubicBezTo>
                    <a:pt x="587" y="832"/>
                    <a:pt x="587" y="832"/>
                    <a:pt x="586" y="831"/>
                  </a:cubicBezTo>
                  <a:cubicBezTo>
                    <a:pt x="586" y="831"/>
                    <a:pt x="584" y="830"/>
                    <a:pt x="584" y="831"/>
                  </a:cubicBezTo>
                  <a:cubicBezTo>
                    <a:pt x="584" y="831"/>
                    <a:pt x="584" y="831"/>
                    <a:pt x="582" y="831"/>
                  </a:cubicBezTo>
                  <a:cubicBezTo>
                    <a:pt x="582" y="831"/>
                    <a:pt x="573" y="829"/>
                    <a:pt x="577" y="827"/>
                  </a:cubicBezTo>
                  <a:cubicBezTo>
                    <a:pt x="577" y="827"/>
                    <a:pt x="582" y="827"/>
                    <a:pt x="585" y="822"/>
                  </a:cubicBezTo>
                  <a:cubicBezTo>
                    <a:pt x="585" y="822"/>
                    <a:pt x="586" y="822"/>
                    <a:pt x="587" y="814"/>
                  </a:cubicBezTo>
                  <a:cubicBezTo>
                    <a:pt x="587" y="814"/>
                    <a:pt x="587" y="813"/>
                    <a:pt x="586" y="813"/>
                  </a:cubicBezTo>
                  <a:cubicBezTo>
                    <a:pt x="586" y="813"/>
                    <a:pt x="585" y="812"/>
                    <a:pt x="586" y="812"/>
                  </a:cubicBezTo>
                  <a:cubicBezTo>
                    <a:pt x="586" y="812"/>
                    <a:pt x="586" y="811"/>
                    <a:pt x="585" y="810"/>
                  </a:cubicBezTo>
                  <a:cubicBezTo>
                    <a:pt x="585" y="810"/>
                    <a:pt x="584" y="809"/>
                    <a:pt x="585" y="808"/>
                  </a:cubicBezTo>
                  <a:cubicBezTo>
                    <a:pt x="585" y="808"/>
                    <a:pt x="585" y="807"/>
                    <a:pt x="584" y="806"/>
                  </a:cubicBezTo>
                  <a:cubicBezTo>
                    <a:pt x="584" y="806"/>
                    <a:pt x="584" y="806"/>
                    <a:pt x="584" y="805"/>
                  </a:cubicBezTo>
                  <a:cubicBezTo>
                    <a:pt x="584" y="805"/>
                    <a:pt x="584" y="805"/>
                    <a:pt x="583" y="803"/>
                  </a:cubicBezTo>
                  <a:cubicBezTo>
                    <a:pt x="583" y="803"/>
                    <a:pt x="583" y="803"/>
                    <a:pt x="584" y="802"/>
                  </a:cubicBezTo>
                  <a:cubicBezTo>
                    <a:pt x="584" y="802"/>
                    <a:pt x="585" y="803"/>
                    <a:pt x="584" y="801"/>
                  </a:cubicBezTo>
                  <a:cubicBezTo>
                    <a:pt x="584" y="801"/>
                    <a:pt x="583" y="800"/>
                    <a:pt x="582" y="799"/>
                  </a:cubicBezTo>
                  <a:cubicBezTo>
                    <a:pt x="581" y="798"/>
                    <a:pt x="581" y="798"/>
                    <a:pt x="581" y="798"/>
                  </a:cubicBezTo>
                  <a:cubicBezTo>
                    <a:pt x="577" y="791"/>
                    <a:pt x="577" y="791"/>
                    <a:pt x="577" y="791"/>
                  </a:cubicBezTo>
                  <a:cubicBezTo>
                    <a:pt x="577" y="791"/>
                    <a:pt x="574" y="788"/>
                    <a:pt x="578" y="789"/>
                  </a:cubicBezTo>
                  <a:cubicBezTo>
                    <a:pt x="578" y="789"/>
                    <a:pt x="581" y="788"/>
                    <a:pt x="584" y="789"/>
                  </a:cubicBezTo>
                  <a:cubicBezTo>
                    <a:pt x="584" y="789"/>
                    <a:pt x="587" y="789"/>
                    <a:pt x="589" y="789"/>
                  </a:cubicBezTo>
                  <a:cubicBezTo>
                    <a:pt x="589" y="789"/>
                    <a:pt x="590" y="788"/>
                    <a:pt x="591" y="792"/>
                  </a:cubicBezTo>
                  <a:cubicBezTo>
                    <a:pt x="591" y="792"/>
                    <a:pt x="593" y="795"/>
                    <a:pt x="593" y="795"/>
                  </a:cubicBezTo>
                  <a:cubicBezTo>
                    <a:pt x="593" y="795"/>
                    <a:pt x="598" y="796"/>
                    <a:pt x="599" y="797"/>
                  </a:cubicBezTo>
                  <a:cubicBezTo>
                    <a:pt x="599" y="797"/>
                    <a:pt x="599" y="797"/>
                    <a:pt x="599" y="796"/>
                  </a:cubicBezTo>
                  <a:cubicBezTo>
                    <a:pt x="599" y="796"/>
                    <a:pt x="601" y="796"/>
                    <a:pt x="603" y="798"/>
                  </a:cubicBezTo>
                  <a:cubicBezTo>
                    <a:pt x="603" y="798"/>
                    <a:pt x="602" y="800"/>
                    <a:pt x="604" y="799"/>
                  </a:cubicBezTo>
                  <a:cubicBezTo>
                    <a:pt x="604" y="799"/>
                    <a:pt x="606" y="799"/>
                    <a:pt x="606" y="802"/>
                  </a:cubicBezTo>
                  <a:cubicBezTo>
                    <a:pt x="606" y="802"/>
                    <a:pt x="607" y="806"/>
                    <a:pt x="604" y="809"/>
                  </a:cubicBezTo>
                  <a:close/>
                  <a:moveTo>
                    <a:pt x="632" y="834"/>
                  </a:moveTo>
                  <a:cubicBezTo>
                    <a:pt x="632" y="834"/>
                    <a:pt x="631" y="837"/>
                    <a:pt x="628" y="838"/>
                  </a:cubicBezTo>
                  <a:cubicBezTo>
                    <a:pt x="628" y="838"/>
                    <a:pt x="626" y="839"/>
                    <a:pt x="624" y="839"/>
                  </a:cubicBezTo>
                  <a:cubicBezTo>
                    <a:pt x="624" y="839"/>
                    <a:pt x="622" y="839"/>
                    <a:pt x="622" y="838"/>
                  </a:cubicBezTo>
                  <a:cubicBezTo>
                    <a:pt x="622" y="838"/>
                    <a:pt x="621" y="838"/>
                    <a:pt x="620" y="839"/>
                  </a:cubicBezTo>
                  <a:cubicBezTo>
                    <a:pt x="620" y="839"/>
                    <a:pt x="619" y="839"/>
                    <a:pt x="618" y="837"/>
                  </a:cubicBezTo>
                  <a:cubicBezTo>
                    <a:pt x="618" y="837"/>
                    <a:pt x="616" y="836"/>
                    <a:pt x="616" y="834"/>
                  </a:cubicBezTo>
                  <a:cubicBezTo>
                    <a:pt x="616" y="834"/>
                    <a:pt x="616" y="831"/>
                    <a:pt x="615" y="829"/>
                  </a:cubicBezTo>
                  <a:cubicBezTo>
                    <a:pt x="615" y="829"/>
                    <a:pt x="613" y="824"/>
                    <a:pt x="616" y="825"/>
                  </a:cubicBezTo>
                  <a:cubicBezTo>
                    <a:pt x="616" y="825"/>
                    <a:pt x="617" y="825"/>
                    <a:pt x="619" y="824"/>
                  </a:cubicBezTo>
                  <a:cubicBezTo>
                    <a:pt x="619" y="824"/>
                    <a:pt x="622" y="825"/>
                    <a:pt x="626" y="826"/>
                  </a:cubicBezTo>
                  <a:cubicBezTo>
                    <a:pt x="626" y="826"/>
                    <a:pt x="629" y="828"/>
                    <a:pt x="630" y="828"/>
                  </a:cubicBezTo>
                  <a:cubicBezTo>
                    <a:pt x="630" y="828"/>
                    <a:pt x="632" y="828"/>
                    <a:pt x="632" y="831"/>
                  </a:cubicBezTo>
                  <a:cubicBezTo>
                    <a:pt x="632" y="831"/>
                    <a:pt x="632" y="832"/>
                    <a:pt x="632" y="833"/>
                  </a:cubicBezTo>
                  <a:cubicBezTo>
                    <a:pt x="632" y="833"/>
                    <a:pt x="632" y="834"/>
                    <a:pt x="632" y="834"/>
                  </a:cubicBezTo>
                  <a:close/>
                  <a:moveTo>
                    <a:pt x="667" y="773"/>
                  </a:moveTo>
                  <a:cubicBezTo>
                    <a:pt x="667" y="773"/>
                    <a:pt x="665" y="772"/>
                    <a:pt x="664" y="772"/>
                  </a:cubicBezTo>
                  <a:cubicBezTo>
                    <a:pt x="664" y="772"/>
                    <a:pt x="662" y="770"/>
                    <a:pt x="662" y="773"/>
                  </a:cubicBezTo>
                  <a:cubicBezTo>
                    <a:pt x="662" y="773"/>
                    <a:pt x="656" y="778"/>
                    <a:pt x="656" y="783"/>
                  </a:cubicBezTo>
                  <a:cubicBezTo>
                    <a:pt x="656" y="783"/>
                    <a:pt x="656" y="784"/>
                    <a:pt x="657" y="785"/>
                  </a:cubicBezTo>
                  <a:cubicBezTo>
                    <a:pt x="657" y="785"/>
                    <a:pt x="657" y="788"/>
                    <a:pt x="656" y="789"/>
                  </a:cubicBezTo>
                  <a:cubicBezTo>
                    <a:pt x="656" y="789"/>
                    <a:pt x="656" y="792"/>
                    <a:pt x="655" y="793"/>
                  </a:cubicBezTo>
                  <a:cubicBezTo>
                    <a:pt x="655" y="793"/>
                    <a:pt x="654" y="793"/>
                    <a:pt x="653" y="794"/>
                  </a:cubicBezTo>
                  <a:cubicBezTo>
                    <a:pt x="653" y="794"/>
                    <a:pt x="653" y="794"/>
                    <a:pt x="652" y="794"/>
                  </a:cubicBezTo>
                  <a:cubicBezTo>
                    <a:pt x="652" y="794"/>
                    <a:pt x="647" y="794"/>
                    <a:pt x="648" y="791"/>
                  </a:cubicBezTo>
                  <a:cubicBezTo>
                    <a:pt x="648" y="791"/>
                    <a:pt x="648" y="787"/>
                    <a:pt x="648" y="785"/>
                  </a:cubicBezTo>
                  <a:cubicBezTo>
                    <a:pt x="648" y="785"/>
                    <a:pt x="646" y="782"/>
                    <a:pt x="649" y="781"/>
                  </a:cubicBezTo>
                  <a:cubicBezTo>
                    <a:pt x="649" y="781"/>
                    <a:pt x="651" y="780"/>
                    <a:pt x="652" y="780"/>
                  </a:cubicBezTo>
                  <a:cubicBezTo>
                    <a:pt x="652" y="780"/>
                    <a:pt x="653" y="780"/>
                    <a:pt x="654" y="779"/>
                  </a:cubicBezTo>
                  <a:cubicBezTo>
                    <a:pt x="654" y="779"/>
                    <a:pt x="659" y="773"/>
                    <a:pt x="661" y="770"/>
                  </a:cubicBezTo>
                  <a:cubicBezTo>
                    <a:pt x="661" y="770"/>
                    <a:pt x="662" y="769"/>
                    <a:pt x="660" y="767"/>
                  </a:cubicBezTo>
                  <a:cubicBezTo>
                    <a:pt x="660" y="767"/>
                    <a:pt x="654" y="762"/>
                    <a:pt x="650" y="760"/>
                  </a:cubicBezTo>
                  <a:cubicBezTo>
                    <a:pt x="650" y="760"/>
                    <a:pt x="645" y="758"/>
                    <a:pt x="642" y="759"/>
                  </a:cubicBezTo>
                  <a:cubicBezTo>
                    <a:pt x="642" y="759"/>
                    <a:pt x="634" y="758"/>
                    <a:pt x="640" y="756"/>
                  </a:cubicBezTo>
                  <a:cubicBezTo>
                    <a:pt x="640" y="756"/>
                    <a:pt x="645" y="754"/>
                    <a:pt x="654" y="760"/>
                  </a:cubicBezTo>
                  <a:cubicBezTo>
                    <a:pt x="654" y="760"/>
                    <a:pt x="660" y="764"/>
                    <a:pt x="661" y="767"/>
                  </a:cubicBezTo>
                  <a:cubicBezTo>
                    <a:pt x="661" y="767"/>
                    <a:pt x="662" y="768"/>
                    <a:pt x="663" y="767"/>
                  </a:cubicBezTo>
                  <a:cubicBezTo>
                    <a:pt x="663" y="767"/>
                    <a:pt x="666" y="765"/>
                    <a:pt x="664" y="763"/>
                  </a:cubicBezTo>
                  <a:cubicBezTo>
                    <a:pt x="664" y="763"/>
                    <a:pt x="661" y="757"/>
                    <a:pt x="650" y="750"/>
                  </a:cubicBezTo>
                  <a:cubicBezTo>
                    <a:pt x="650" y="750"/>
                    <a:pt x="646" y="747"/>
                    <a:pt x="644" y="748"/>
                  </a:cubicBezTo>
                  <a:cubicBezTo>
                    <a:pt x="644" y="748"/>
                    <a:pt x="642" y="747"/>
                    <a:pt x="644" y="747"/>
                  </a:cubicBezTo>
                  <a:cubicBezTo>
                    <a:pt x="644" y="747"/>
                    <a:pt x="649" y="745"/>
                    <a:pt x="656" y="750"/>
                  </a:cubicBezTo>
                  <a:cubicBezTo>
                    <a:pt x="656" y="750"/>
                    <a:pt x="661" y="754"/>
                    <a:pt x="664" y="758"/>
                  </a:cubicBezTo>
                  <a:cubicBezTo>
                    <a:pt x="664" y="758"/>
                    <a:pt x="666" y="760"/>
                    <a:pt x="665" y="758"/>
                  </a:cubicBezTo>
                  <a:cubicBezTo>
                    <a:pt x="665" y="758"/>
                    <a:pt x="664" y="756"/>
                    <a:pt x="665" y="755"/>
                  </a:cubicBezTo>
                  <a:cubicBezTo>
                    <a:pt x="665" y="755"/>
                    <a:pt x="665" y="755"/>
                    <a:pt x="665" y="754"/>
                  </a:cubicBezTo>
                  <a:cubicBezTo>
                    <a:pt x="665" y="754"/>
                    <a:pt x="664" y="753"/>
                    <a:pt x="664" y="752"/>
                  </a:cubicBezTo>
                  <a:cubicBezTo>
                    <a:pt x="664" y="752"/>
                    <a:pt x="665" y="752"/>
                    <a:pt x="663" y="752"/>
                  </a:cubicBezTo>
                  <a:cubicBezTo>
                    <a:pt x="663" y="752"/>
                    <a:pt x="662" y="751"/>
                    <a:pt x="661" y="751"/>
                  </a:cubicBezTo>
                  <a:cubicBezTo>
                    <a:pt x="661" y="751"/>
                    <a:pt x="656" y="751"/>
                    <a:pt x="660" y="750"/>
                  </a:cubicBezTo>
                  <a:cubicBezTo>
                    <a:pt x="660" y="750"/>
                    <a:pt x="661" y="750"/>
                    <a:pt x="663" y="750"/>
                  </a:cubicBezTo>
                  <a:cubicBezTo>
                    <a:pt x="663" y="750"/>
                    <a:pt x="664" y="750"/>
                    <a:pt x="663" y="749"/>
                  </a:cubicBezTo>
                  <a:cubicBezTo>
                    <a:pt x="663" y="749"/>
                    <a:pt x="661" y="745"/>
                    <a:pt x="661" y="744"/>
                  </a:cubicBezTo>
                  <a:cubicBezTo>
                    <a:pt x="661" y="744"/>
                    <a:pt x="660" y="742"/>
                    <a:pt x="660" y="744"/>
                  </a:cubicBezTo>
                  <a:cubicBezTo>
                    <a:pt x="660" y="744"/>
                    <a:pt x="659" y="746"/>
                    <a:pt x="656" y="744"/>
                  </a:cubicBezTo>
                  <a:cubicBezTo>
                    <a:pt x="656" y="744"/>
                    <a:pt x="651" y="744"/>
                    <a:pt x="651" y="741"/>
                  </a:cubicBezTo>
                  <a:cubicBezTo>
                    <a:pt x="651" y="741"/>
                    <a:pt x="652" y="737"/>
                    <a:pt x="649" y="737"/>
                  </a:cubicBezTo>
                  <a:cubicBezTo>
                    <a:pt x="649" y="737"/>
                    <a:pt x="646" y="736"/>
                    <a:pt x="649" y="735"/>
                  </a:cubicBezTo>
                  <a:cubicBezTo>
                    <a:pt x="649" y="735"/>
                    <a:pt x="652" y="734"/>
                    <a:pt x="656" y="735"/>
                  </a:cubicBezTo>
                  <a:cubicBezTo>
                    <a:pt x="656" y="735"/>
                    <a:pt x="656" y="736"/>
                    <a:pt x="658" y="735"/>
                  </a:cubicBezTo>
                  <a:cubicBezTo>
                    <a:pt x="658" y="735"/>
                    <a:pt x="667" y="731"/>
                    <a:pt x="668" y="737"/>
                  </a:cubicBezTo>
                  <a:cubicBezTo>
                    <a:pt x="668" y="737"/>
                    <a:pt x="667" y="741"/>
                    <a:pt x="669" y="744"/>
                  </a:cubicBezTo>
                  <a:cubicBezTo>
                    <a:pt x="669" y="744"/>
                    <a:pt x="669" y="746"/>
                    <a:pt x="669" y="747"/>
                  </a:cubicBezTo>
                  <a:cubicBezTo>
                    <a:pt x="669" y="747"/>
                    <a:pt x="669" y="748"/>
                    <a:pt x="670" y="750"/>
                  </a:cubicBezTo>
                  <a:cubicBezTo>
                    <a:pt x="670" y="750"/>
                    <a:pt x="671" y="750"/>
                    <a:pt x="670" y="751"/>
                  </a:cubicBezTo>
                  <a:cubicBezTo>
                    <a:pt x="670" y="751"/>
                    <a:pt x="670" y="753"/>
                    <a:pt x="670" y="755"/>
                  </a:cubicBezTo>
                  <a:cubicBezTo>
                    <a:pt x="670" y="755"/>
                    <a:pt x="669" y="758"/>
                    <a:pt x="671" y="756"/>
                  </a:cubicBezTo>
                  <a:cubicBezTo>
                    <a:pt x="671" y="756"/>
                    <a:pt x="676" y="749"/>
                    <a:pt x="678" y="746"/>
                  </a:cubicBezTo>
                  <a:cubicBezTo>
                    <a:pt x="678" y="746"/>
                    <a:pt x="680" y="744"/>
                    <a:pt x="677" y="744"/>
                  </a:cubicBezTo>
                  <a:cubicBezTo>
                    <a:pt x="677" y="744"/>
                    <a:pt x="674" y="743"/>
                    <a:pt x="672" y="742"/>
                  </a:cubicBezTo>
                  <a:cubicBezTo>
                    <a:pt x="672" y="742"/>
                    <a:pt x="670" y="741"/>
                    <a:pt x="672" y="740"/>
                  </a:cubicBezTo>
                  <a:cubicBezTo>
                    <a:pt x="672" y="740"/>
                    <a:pt x="674" y="741"/>
                    <a:pt x="674" y="740"/>
                  </a:cubicBezTo>
                  <a:cubicBezTo>
                    <a:pt x="674" y="740"/>
                    <a:pt x="673" y="739"/>
                    <a:pt x="674" y="739"/>
                  </a:cubicBezTo>
                  <a:cubicBezTo>
                    <a:pt x="674" y="739"/>
                    <a:pt x="676" y="739"/>
                    <a:pt x="676" y="737"/>
                  </a:cubicBezTo>
                  <a:cubicBezTo>
                    <a:pt x="676" y="737"/>
                    <a:pt x="675" y="734"/>
                    <a:pt x="674" y="735"/>
                  </a:cubicBezTo>
                  <a:cubicBezTo>
                    <a:pt x="674" y="735"/>
                    <a:pt x="670" y="735"/>
                    <a:pt x="669" y="733"/>
                  </a:cubicBezTo>
                  <a:cubicBezTo>
                    <a:pt x="669" y="733"/>
                    <a:pt x="667" y="732"/>
                    <a:pt x="667" y="731"/>
                  </a:cubicBezTo>
                  <a:cubicBezTo>
                    <a:pt x="667" y="731"/>
                    <a:pt x="667" y="730"/>
                    <a:pt x="669" y="731"/>
                  </a:cubicBezTo>
                  <a:cubicBezTo>
                    <a:pt x="669" y="731"/>
                    <a:pt x="673" y="733"/>
                    <a:pt x="671" y="730"/>
                  </a:cubicBezTo>
                  <a:cubicBezTo>
                    <a:pt x="669" y="728"/>
                    <a:pt x="669" y="728"/>
                    <a:pt x="669" y="728"/>
                  </a:cubicBezTo>
                  <a:cubicBezTo>
                    <a:pt x="669" y="728"/>
                    <a:pt x="669" y="726"/>
                    <a:pt x="666" y="728"/>
                  </a:cubicBezTo>
                  <a:cubicBezTo>
                    <a:pt x="666" y="728"/>
                    <a:pt x="660" y="729"/>
                    <a:pt x="662" y="727"/>
                  </a:cubicBezTo>
                  <a:cubicBezTo>
                    <a:pt x="662" y="727"/>
                    <a:pt x="664" y="726"/>
                    <a:pt x="663" y="725"/>
                  </a:cubicBezTo>
                  <a:cubicBezTo>
                    <a:pt x="663" y="725"/>
                    <a:pt x="663" y="724"/>
                    <a:pt x="665" y="723"/>
                  </a:cubicBezTo>
                  <a:cubicBezTo>
                    <a:pt x="665" y="723"/>
                    <a:pt x="666" y="722"/>
                    <a:pt x="665" y="721"/>
                  </a:cubicBezTo>
                  <a:cubicBezTo>
                    <a:pt x="665" y="721"/>
                    <a:pt x="665" y="721"/>
                    <a:pt x="668" y="720"/>
                  </a:cubicBezTo>
                  <a:cubicBezTo>
                    <a:pt x="668" y="720"/>
                    <a:pt x="676" y="717"/>
                    <a:pt x="677" y="721"/>
                  </a:cubicBezTo>
                  <a:cubicBezTo>
                    <a:pt x="677" y="721"/>
                    <a:pt x="678" y="723"/>
                    <a:pt x="677" y="725"/>
                  </a:cubicBezTo>
                  <a:cubicBezTo>
                    <a:pt x="677" y="725"/>
                    <a:pt x="676" y="725"/>
                    <a:pt x="677" y="729"/>
                  </a:cubicBezTo>
                  <a:cubicBezTo>
                    <a:pt x="677" y="729"/>
                    <a:pt x="677" y="731"/>
                    <a:pt x="679" y="732"/>
                  </a:cubicBezTo>
                  <a:cubicBezTo>
                    <a:pt x="679" y="732"/>
                    <a:pt x="680" y="734"/>
                    <a:pt x="681" y="736"/>
                  </a:cubicBezTo>
                  <a:cubicBezTo>
                    <a:pt x="681" y="736"/>
                    <a:pt x="683" y="739"/>
                    <a:pt x="683" y="740"/>
                  </a:cubicBezTo>
                  <a:cubicBezTo>
                    <a:pt x="683" y="740"/>
                    <a:pt x="683" y="742"/>
                    <a:pt x="684" y="741"/>
                  </a:cubicBezTo>
                  <a:cubicBezTo>
                    <a:pt x="684" y="741"/>
                    <a:pt x="692" y="731"/>
                    <a:pt x="698" y="734"/>
                  </a:cubicBezTo>
                  <a:cubicBezTo>
                    <a:pt x="698" y="734"/>
                    <a:pt x="701" y="733"/>
                    <a:pt x="697" y="738"/>
                  </a:cubicBezTo>
                  <a:cubicBezTo>
                    <a:pt x="697" y="738"/>
                    <a:pt x="696" y="740"/>
                    <a:pt x="695" y="740"/>
                  </a:cubicBezTo>
                  <a:cubicBezTo>
                    <a:pt x="688" y="743"/>
                    <a:pt x="688" y="743"/>
                    <a:pt x="688" y="743"/>
                  </a:cubicBezTo>
                  <a:cubicBezTo>
                    <a:pt x="688" y="743"/>
                    <a:pt x="686" y="744"/>
                    <a:pt x="689" y="742"/>
                  </a:cubicBezTo>
                  <a:cubicBezTo>
                    <a:pt x="689" y="742"/>
                    <a:pt x="692" y="739"/>
                    <a:pt x="692" y="738"/>
                  </a:cubicBezTo>
                  <a:cubicBezTo>
                    <a:pt x="692" y="738"/>
                    <a:pt x="692" y="736"/>
                    <a:pt x="691" y="738"/>
                  </a:cubicBezTo>
                  <a:cubicBezTo>
                    <a:pt x="691" y="738"/>
                    <a:pt x="687" y="741"/>
                    <a:pt x="686" y="742"/>
                  </a:cubicBezTo>
                  <a:cubicBezTo>
                    <a:pt x="686" y="742"/>
                    <a:pt x="684" y="743"/>
                    <a:pt x="685" y="745"/>
                  </a:cubicBezTo>
                  <a:cubicBezTo>
                    <a:pt x="685" y="745"/>
                    <a:pt x="685" y="746"/>
                    <a:pt x="685" y="746"/>
                  </a:cubicBezTo>
                  <a:cubicBezTo>
                    <a:pt x="685" y="746"/>
                    <a:pt x="685" y="747"/>
                    <a:pt x="685" y="747"/>
                  </a:cubicBezTo>
                  <a:cubicBezTo>
                    <a:pt x="685" y="747"/>
                    <a:pt x="687" y="751"/>
                    <a:pt x="684" y="751"/>
                  </a:cubicBezTo>
                  <a:cubicBezTo>
                    <a:pt x="684" y="751"/>
                    <a:pt x="681" y="751"/>
                    <a:pt x="680" y="749"/>
                  </a:cubicBezTo>
                  <a:cubicBezTo>
                    <a:pt x="680" y="749"/>
                    <a:pt x="679" y="747"/>
                    <a:pt x="678" y="750"/>
                  </a:cubicBezTo>
                  <a:cubicBezTo>
                    <a:pt x="678" y="750"/>
                    <a:pt x="675" y="755"/>
                    <a:pt x="673" y="757"/>
                  </a:cubicBezTo>
                  <a:cubicBezTo>
                    <a:pt x="673" y="757"/>
                    <a:pt x="668" y="762"/>
                    <a:pt x="669" y="763"/>
                  </a:cubicBezTo>
                  <a:cubicBezTo>
                    <a:pt x="669" y="763"/>
                    <a:pt x="671" y="765"/>
                    <a:pt x="670" y="765"/>
                  </a:cubicBezTo>
                  <a:cubicBezTo>
                    <a:pt x="670" y="765"/>
                    <a:pt x="669" y="766"/>
                    <a:pt x="667" y="765"/>
                  </a:cubicBezTo>
                  <a:cubicBezTo>
                    <a:pt x="667" y="765"/>
                    <a:pt x="667" y="765"/>
                    <a:pt x="666" y="767"/>
                  </a:cubicBezTo>
                  <a:cubicBezTo>
                    <a:pt x="666" y="767"/>
                    <a:pt x="663" y="770"/>
                    <a:pt x="665" y="771"/>
                  </a:cubicBezTo>
                  <a:cubicBezTo>
                    <a:pt x="665" y="771"/>
                    <a:pt x="666" y="771"/>
                    <a:pt x="667" y="772"/>
                  </a:cubicBezTo>
                  <a:cubicBezTo>
                    <a:pt x="667" y="772"/>
                    <a:pt x="669" y="772"/>
                    <a:pt x="667" y="773"/>
                  </a:cubicBezTo>
                  <a:close/>
                  <a:moveTo>
                    <a:pt x="706" y="796"/>
                  </a:moveTo>
                  <a:cubicBezTo>
                    <a:pt x="706" y="796"/>
                    <a:pt x="706" y="797"/>
                    <a:pt x="706" y="799"/>
                  </a:cubicBezTo>
                  <a:cubicBezTo>
                    <a:pt x="706" y="799"/>
                    <a:pt x="706" y="800"/>
                    <a:pt x="705" y="801"/>
                  </a:cubicBezTo>
                  <a:cubicBezTo>
                    <a:pt x="695" y="808"/>
                    <a:pt x="695" y="808"/>
                    <a:pt x="695" y="808"/>
                  </a:cubicBezTo>
                  <a:cubicBezTo>
                    <a:pt x="695" y="808"/>
                    <a:pt x="694" y="807"/>
                    <a:pt x="693" y="809"/>
                  </a:cubicBezTo>
                  <a:cubicBezTo>
                    <a:pt x="693" y="809"/>
                    <a:pt x="693" y="808"/>
                    <a:pt x="692" y="808"/>
                  </a:cubicBezTo>
                  <a:cubicBezTo>
                    <a:pt x="692" y="808"/>
                    <a:pt x="692" y="808"/>
                    <a:pt x="692" y="809"/>
                  </a:cubicBezTo>
                  <a:cubicBezTo>
                    <a:pt x="692" y="809"/>
                    <a:pt x="690" y="808"/>
                    <a:pt x="690" y="809"/>
                  </a:cubicBezTo>
                  <a:cubicBezTo>
                    <a:pt x="684" y="810"/>
                    <a:pt x="684" y="810"/>
                    <a:pt x="684" y="810"/>
                  </a:cubicBezTo>
                  <a:cubicBezTo>
                    <a:pt x="684" y="810"/>
                    <a:pt x="682" y="810"/>
                    <a:pt x="685" y="809"/>
                  </a:cubicBezTo>
                  <a:cubicBezTo>
                    <a:pt x="685" y="809"/>
                    <a:pt x="692" y="807"/>
                    <a:pt x="688" y="807"/>
                  </a:cubicBezTo>
                  <a:cubicBezTo>
                    <a:pt x="688" y="807"/>
                    <a:pt x="686" y="806"/>
                    <a:pt x="688" y="806"/>
                  </a:cubicBezTo>
                  <a:cubicBezTo>
                    <a:pt x="688" y="806"/>
                    <a:pt x="695" y="801"/>
                    <a:pt x="697" y="796"/>
                  </a:cubicBezTo>
                  <a:cubicBezTo>
                    <a:pt x="697" y="796"/>
                    <a:pt x="704" y="785"/>
                    <a:pt x="695" y="779"/>
                  </a:cubicBezTo>
                  <a:cubicBezTo>
                    <a:pt x="695" y="779"/>
                    <a:pt x="691" y="779"/>
                    <a:pt x="688" y="784"/>
                  </a:cubicBezTo>
                  <a:cubicBezTo>
                    <a:pt x="688" y="784"/>
                    <a:pt x="686" y="789"/>
                    <a:pt x="683" y="790"/>
                  </a:cubicBezTo>
                  <a:cubicBezTo>
                    <a:pt x="683" y="790"/>
                    <a:pt x="678" y="789"/>
                    <a:pt x="675" y="787"/>
                  </a:cubicBezTo>
                  <a:cubicBezTo>
                    <a:pt x="675" y="787"/>
                    <a:pt x="672" y="786"/>
                    <a:pt x="675" y="786"/>
                  </a:cubicBezTo>
                  <a:cubicBezTo>
                    <a:pt x="675" y="786"/>
                    <a:pt x="676" y="786"/>
                    <a:pt x="678" y="784"/>
                  </a:cubicBezTo>
                  <a:cubicBezTo>
                    <a:pt x="678" y="784"/>
                    <a:pt x="681" y="783"/>
                    <a:pt x="681" y="782"/>
                  </a:cubicBezTo>
                  <a:cubicBezTo>
                    <a:pt x="681" y="782"/>
                    <a:pt x="683" y="779"/>
                    <a:pt x="685" y="777"/>
                  </a:cubicBezTo>
                  <a:cubicBezTo>
                    <a:pt x="685" y="777"/>
                    <a:pt x="688" y="775"/>
                    <a:pt x="689" y="773"/>
                  </a:cubicBezTo>
                  <a:cubicBezTo>
                    <a:pt x="689" y="773"/>
                    <a:pt x="689" y="771"/>
                    <a:pt x="687" y="772"/>
                  </a:cubicBezTo>
                  <a:cubicBezTo>
                    <a:pt x="687" y="772"/>
                    <a:pt x="683" y="776"/>
                    <a:pt x="679" y="769"/>
                  </a:cubicBezTo>
                  <a:cubicBezTo>
                    <a:pt x="679" y="769"/>
                    <a:pt x="679" y="761"/>
                    <a:pt x="678" y="764"/>
                  </a:cubicBezTo>
                  <a:cubicBezTo>
                    <a:pt x="678" y="764"/>
                    <a:pt x="676" y="769"/>
                    <a:pt x="673" y="770"/>
                  </a:cubicBezTo>
                  <a:cubicBezTo>
                    <a:pt x="673" y="770"/>
                    <a:pt x="671" y="771"/>
                    <a:pt x="669" y="770"/>
                  </a:cubicBezTo>
                  <a:cubicBezTo>
                    <a:pt x="669" y="770"/>
                    <a:pt x="666" y="769"/>
                    <a:pt x="669" y="769"/>
                  </a:cubicBezTo>
                  <a:cubicBezTo>
                    <a:pt x="669" y="769"/>
                    <a:pt x="672" y="768"/>
                    <a:pt x="674" y="764"/>
                  </a:cubicBezTo>
                  <a:cubicBezTo>
                    <a:pt x="674" y="764"/>
                    <a:pt x="676" y="761"/>
                    <a:pt x="676" y="759"/>
                  </a:cubicBezTo>
                  <a:cubicBezTo>
                    <a:pt x="676" y="759"/>
                    <a:pt x="675" y="758"/>
                    <a:pt x="678" y="757"/>
                  </a:cubicBezTo>
                  <a:cubicBezTo>
                    <a:pt x="678" y="757"/>
                    <a:pt x="684" y="752"/>
                    <a:pt x="688" y="755"/>
                  </a:cubicBezTo>
                  <a:cubicBezTo>
                    <a:pt x="688" y="755"/>
                    <a:pt x="689" y="757"/>
                    <a:pt x="688" y="760"/>
                  </a:cubicBezTo>
                  <a:cubicBezTo>
                    <a:pt x="688" y="760"/>
                    <a:pt x="687" y="762"/>
                    <a:pt x="690" y="765"/>
                  </a:cubicBezTo>
                  <a:cubicBezTo>
                    <a:pt x="690" y="765"/>
                    <a:pt x="694" y="767"/>
                    <a:pt x="695" y="766"/>
                  </a:cubicBezTo>
                  <a:cubicBezTo>
                    <a:pt x="695" y="766"/>
                    <a:pt x="700" y="762"/>
                    <a:pt x="702" y="763"/>
                  </a:cubicBezTo>
                  <a:cubicBezTo>
                    <a:pt x="702" y="763"/>
                    <a:pt x="706" y="763"/>
                    <a:pt x="705" y="766"/>
                  </a:cubicBezTo>
                  <a:cubicBezTo>
                    <a:pt x="705" y="766"/>
                    <a:pt x="704" y="768"/>
                    <a:pt x="704" y="769"/>
                  </a:cubicBezTo>
                  <a:cubicBezTo>
                    <a:pt x="704" y="769"/>
                    <a:pt x="704" y="769"/>
                    <a:pt x="702" y="770"/>
                  </a:cubicBezTo>
                  <a:cubicBezTo>
                    <a:pt x="702" y="770"/>
                    <a:pt x="699" y="772"/>
                    <a:pt x="702" y="775"/>
                  </a:cubicBezTo>
                  <a:cubicBezTo>
                    <a:pt x="707" y="782"/>
                    <a:pt x="707" y="782"/>
                    <a:pt x="707" y="782"/>
                  </a:cubicBezTo>
                  <a:cubicBezTo>
                    <a:pt x="707" y="782"/>
                    <a:pt x="709" y="788"/>
                    <a:pt x="708" y="793"/>
                  </a:cubicBezTo>
                  <a:cubicBezTo>
                    <a:pt x="708" y="793"/>
                    <a:pt x="707" y="795"/>
                    <a:pt x="706" y="796"/>
                  </a:cubicBezTo>
                  <a:close/>
                  <a:moveTo>
                    <a:pt x="452" y="787"/>
                  </a:moveTo>
                  <a:cubicBezTo>
                    <a:pt x="268" y="787"/>
                    <a:pt x="119" y="638"/>
                    <a:pt x="119" y="454"/>
                  </a:cubicBezTo>
                  <a:cubicBezTo>
                    <a:pt x="119" y="270"/>
                    <a:pt x="268" y="121"/>
                    <a:pt x="452" y="121"/>
                  </a:cubicBezTo>
                  <a:cubicBezTo>
                    <a:pt x="636" y="121"/>
                    <a:pt x="785" y="270"/>
                    <a:pt x="785" y="454"/>
                  </a:cubicBezTo>
                  <a:cubicBezTo>
                    <a:pt x="785" y="638"/>
                    <a:pt x="636" y="787"/>
                    <a:pt x="452" y="787"/>
                  </a:cubicBezTo>
                  <a:close/>
                  <a:moveTo>
                    <a:pt x="779" y="318"/>
                  </a:moveTo>
                  <a:cubicBezTo>
                    <a:pt x="776" y="310"/>
                    <a:pt x="775" y="303"/>
                    <a:pt x="778" y="296"/>
                  </a:cubicBezTo>
                  <a:cubicBezTo>
                    <a:pt x="780" y="290"/>
                    <a:pt x="785" y="285"/>
                    <a:pt x="793" y="282"/>
                  </a:cubicBezTo>
                  <a:cubicBezTo>
                    <a:pt x="798" y="280"/>
                    <a:pt x="802" y="279"/>
                    <a:pt x="806" y="279"/>
                  </a:cubicBezTo>
                  <a:cubicBezTo>
                    <a:pt x="809" y="279"/>
                    <a:pt x="812" y="280"/>
                    <a:pt x="815" y="281"/>
                  </a:cubicBezTo>
                  <a:cubicBezTo>
                    <a:pt x="817" y="283"/>
                    <a:pt x="820" y="284"/>
                    <a:pt x="822" y="286"/>
                  </a:cubicBezTo>
                  <a:cubicBezTo>
                    <a:pt x="824" y="289"/>
                    <a:pt x="827" y="293"/>
                    <a:pt x="828" y="297"/>
                  </a:cubicBezTo>
                  <a:cubicBezTo>
                    <a:pt x="832" y="305"/>
                    <a:pt x="832" y="312"/>
                    <a:pt x="829" y="318"/>
                  </a:cubicBezTo>
                  <a:cubicBezTo>
                    <a:pt x="827" y="325"/>
                    <a:pt x="822" y="330"/>
                    <a:pt x="814" y="333"/>
                  </a:cubicBezTo>
                  <a:cubicBezTo>
                    <a:pt x="806" y="336"/>
                    <a:pt x="799" y="336"/>
                    <a:pt x="793" y="333"/>
                  </a:cubicBezTo>
                  <a:cubicBezTo>
                    <a:pt x="787" y="331"/>
                    <a:pt x="782" y="325"/>
                    <a:pt x="779" y="318"/>
                  </a:cubicBezTo>
                  <a:close/>
                  <a:moveTo>
                    <a:pt x="841" y="337"/>
                  </a:moveTo>
                  <a:cubicBezTo>
                    <a:pt x="844" y="348"/>
                    <a:pt x="844" y="348"/>
                    <a:pt x="844" y="348"/>
                  </a:cubicBezTo>
                  <a:cubicBezTo>
                    <a:pt x="803" y="358"/>
                    <a:pt x="803" y="358"/>
                    <a:pt x="803" y="358"/>
                  </a:cubicBezTo>
                  <a:cubicBezTo>
                    <a:pt x="810" y="386"/>
                    <a:pt x="810" y="386"/>
                    <a:pt x="810" y="386"/>
                  </a:cubicBezTo>
                  <a:cubicBezTo>
                    <a:pt x="801" y="388"/>
                    <a:pt x="801" y="388"/>
                    <a:pt x="801" y="388"/>
                  </a:cubicBezTo>
                  <a:cubicBezTo>
                    <a:pt x="792" y="349"/>
                    <a:pt x="792" y="349"/>
                    <a:pt x="792" y="349"/>
                  </a:cubicBezTo>
                  <a:lnTo>
                    <a:pt x="841" y="337"/>
                  </a:lnTo>
                  <a:close/>
                  <a:moveTo>
                    <a:pt x="852" y="525"/>
                  </a:moveTo>
                  <a:cubicBezTo>
                    <a:pt x="816" y="528"/>
                    <a:pt x="816" y="528"/>
                    <a:pt x="816" y="528"/>
                  </a:cubicBezTo>
                  <a:cubicBezTo>
                    <a:pt x="848" y="545"/>
                    <a:pt x="848" y="545"/>
                    <a:pt x="848" y="545"/>
                  </a:cubicBezTo>
                  <a:cubicBezTo>
                    <a:pt x="845" y="562"/>
                    <a:pt x="845" y="562"/>
                    <a:pt x="845" y="562"/>
                  </a:cubicBezTo>
                  <a:cubicBezTo>
                    <a:pt x="794" y="552"/>
                    <a:pt x="794" y="552"/>
                    <a:pt x="794" y="552"/>
                  </a:cubicBezTo>
                  <a:cubicBezTo>
                    <a:pt x="796" y="541"/>
                    <a:pt x="796" y="541"/>
                    <a:pt x="796" y="541"/>
                  </a:cubicBezTo>
                  <a:cubicBezTo>
                    <a:pt x="836" y="549"/>
                    <a:pt x="836" y="549"/>
                    <a:pt x="836" y="549"/>
                  </a:cubicBezTo>
                  <a:cubicBezTo>
                    <a:pt x="798" y="530"/>
                    <a:pt x="798" y="530"/>
                    <a:pt x="798" y="530"/>
                  </a:cubicBezTo>
                  <a:cubicBezTo>
                    <a:pt x="801" y="519"/>
                    <a:pt x="801" y="519"/>
                    <a:pt x="801" y="519"/>
                  </a:cubicBezTo>
                  <a:cubicBezTo>
                    <a:pt x="843" y="516"/>
                    <a:pt x="843" y="516"/>
                    <a:pt x="843" y="516"/>
                  </a:cubicBezTo>
                  <a:cubicBezTo>
                    <a:pt x="803" y="508"/>
                    <a:pt x="803" y="508"/>
                    <a:pt x="803" y="508"/>
                  </a:cubicBezTo>
                  <a:cubicBezTo>
                    <a:pt x="805" y="498"/>
                    <a:pt x="805" y="498"/>
                    <a:pt x="805" y="498"/>
                  </a:cubicBezTo>
                  <a:cubicBezTo>
                    <a:pt x="856" y="508"/>
                    <a:pt x="856" y="508"/>
                    <a:pt x="856" y="508"/>
                  </a:cubicBezTo>
                  <a:lnTo>
                    <a:pt x="852" y="525"/>
                  </a:lnTo>
                  <a:close/>
                  <a:moveTo>
                    <a:pt x="816" y="474"/>
                  </a:moveTo>
                  <a:cubicBezTo>
                    <a:pt x="817" y="476"/>
                    <a:pt x="818" y="477"/>
                    <a:pt x="820" y="477"/>
                  </a:cubicBezTo>
                  <a:cubicBezTo>
                    <a:pt x="822" y="478"/>
                    <a:pt x="825" y="478"/>
                    <a:pt x="829" y="478"/>
                  </a:cubicBezTo>
                  <a:cubicBezTo>
                    <a:pt x="858" y="479"/>
                    <a:pt x="858" y="479"/>
                    <a:pt x="858" y="479"/>
                  </a:cubicBezTo>
                  <a:cubicBezTo>
                    <a:pt x="857" y="491"/>
                    <a:pt x="857" y="491"/>
                    <a:pt x="857" y="491"/>
                  </a:cubicBezTo>
                  <a:cubicBezTo>
                    <a:pt x="830" y="490"/>
                    <a:pt x="830" y="490"/>
                    <a:pt x="830" y="490"/>
                  </a:cubicBezTo>
                  <a:cubicBezTo>
                    <a:pt x="824" y="490"/>
                    <a:pt x="819" y="489"/>
                    <a:pt x="817" y="488"/>
                  </a:cubicBezTo>
                  <a:cubicBezTo>
                    <a:pt x="814" y="488"/>
                    <a:pt x="812" y="486"/>
                    <a:pt x="811" y="485"/>
                  </a:cubicBezTo>
                  <a:cubicBezTo>
                    <a:pt x="809" y="483"/>
                    <a:pt x="808" y="481"/>
                    <a:pt x="807" y="478"/>
                  </a:cubicBezTo>
                  <a:cubicBezTo>
                    <a:pt x="806" y="475"/>
                    <a:pt x="805" y="471"/>
                    <a:pt x="805" y="467"/>
                  </a:cubicBezTo>
                  <a:cubicBezTo>
                    <a:pt x="806" y="461"/>
                    <a:pt x="806" y="457"/>
                    <a:pt x="808" y="455"/>
                  </a:cubicBezTo>
                  <a:cubicBezTo>
                    <a:pt x="809" y="452"/>
                    <a:pt x="810" y="450"/>
                    <a:pt x="812" y="448"/>
                  </a:cubicBezTo>
                  <a:cubicBezTo>
                    <a:pt x="814" y="447"/>
                    <a:pt x="816" y="446"/>
                    <a:pt x="818" y="445"/>
                  </a:cubicBezTo>
                  <a:cubicBezTo>
                    <a:pt x="821" y="444"/>
                    <a:pt x="825" y="444"/>
                    <a:pt x="831" y="444"/>
                  </a:cubicBezTo>
                  <a:cubicBezTo>
                    <a:pt x="859" y="445"/>
                    <a:pt x="859" y="445"/>
                    <a:pt x="859" y="445"/>
                  </a:cubicBezTo>
                  <a:cubicBezTo>
                    <a:pt x="858" y="457"/>
                    <a:pt x="858" y="457"/>
                    <a:pt x="858" y="457"/>
                  </a:cubicBezTo>
                  <a:cubicBezTo>
                    <a:pt x="830" y="456"/>
                    <a:pt x="830" y="456"/>
                    <a:pt x="830" y="456"/>
                  </a:cubicBezTo>
                  <a:cubicBezTo>
                    <a:pt x="826" y="456"/>
                    <a:pt x="823" y="456"/>
                    <a:pt x="822" y="456"/>
                  </a:cubicBezTo>
                  <a:cubicBezTo>
                    <a:pt x="819" y="456"/>
                    <a:pt x="818" y="457"/>
                    <a:pt x="816" y="459"/>
                  </a:cubicBezTo>
                  <a:cubicBezTo>
                    <a:pt x="815" y="461"/>
                    <a:pt x="814" y="464"/>
                    <a:pt x="814" y="467"/>
                  </a:cubicBezTo>
                  <a:cubicBezTo>
                    <a:pt x="814" y="470"/>
                    <a:pt x="815" y="473"/>
                    <a:pt x="816" y="4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8" name="Freeform 68">
              <a:extLst>
                <a:ext uri="{FF2B5EF4-FFF2-40B4-BE49-F238E27FC236}">
                  <a16:creationId xmlns:a16="http://schemas.microsoft.com/office/drawing/2014/main" id="{38592242-6740-49F8-8C7C-6B0AF578788B}"/>
                </a:ext>
              </a:extLst>
            </p:cNvPr>
            <p:cNvSpPr>
              <a:spLocks/>
            </p:cNvSpPr>
            <p:nvPr/>
          </p:nvSpPr>
          <p:spPr bwMode="auto">
            <a:xfrm>
              <a:off x="6087558" y="4249111"/>
              <a:ext cx="41275" cy="39688"/>
            </a:xfrm>
            <a:custGeom>
              <a:avLst/>
              <a:gdLst>
                <a:gd name="T0" fmla="*/ 13 w 22"/>
                <a:gd name="T1" fmla="*/ 20 h 21"/>
                <a:gd name="T2" fmla="*/ 17 w 22"/>
                <a:gd name="T3" fmla="*/ 20 h 21"/>
                <a:gd name="T4" fmla="*/ 21 w 22"/>
                <a:gd name="T5" fmla="*/ 17 h 21"/>
                <a:gd name="T6" fmla="*/ 22 w 22"/>
                <a:gd name="T7" fmla="*/ 13 h 21"/>
                <a:gd name="T8" fmla="*/ 19 w 22"/>
                <a:gd name="T9" fmla="*/ 8 h 21"/>
                <a:gd name="T10" fmla="*/ 13 w 22"/>
                <a:gd name="T11" fmla="*/ 3 h 21"/>
                <a:gd name="T12" fmla="*/ 8 w 22"/>
                <a:gd name="T13" fmla="*/ 0 h 21"/>
                <a:gd name="T14" fmla="*/ 0 w 22"/>
                <a:gd name="T15" fmla="*/ 12 h 21"/>
                <a:gd name="T16" fmla="*/ 5 w 22"/>
                <a:gd name="T17" fmla="*/ 16 h 21"/>
                <a:gd name="T18" fmla="*/ 13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3" y="20"/>
                  </a:moveTo>
                  <a:cubicBezTo>
                    <a:pt x="14" y="21"/>
                    <a:pt x="16" y="21"/>
                    <a:pt x="17" y="20"/>
                  </a:cubicBezTo>
                  <a:cubicBezTo>
                    <a:pt x="19" y="20"/>
                    <a:pt x="20" y="19"/>
                    <a:pt x="21" y="17"/>
                  </a:cubicBezTo>
                  <a:cubicBezTo>
                    <a:pt x="22" y="16"/>
                    <a:pt x="22" y="14"/>
                    <a:pt x="22" y="13"/>
                  </a:cubicBezTo>
                  <a:cubicBezTo>
                    <a:pt x="22" y="11"/>
                    <a:pt x="21" y="9"/>
                    <a:pt x="19" y="8"/>
                  </a:cubicBezTo>
                  <a:cubicBezTo>
                    <a:pt x="18" y="7"/>
                    <a:pt x="16" y="5"/>
                    <a:pt x="13" y="3"/>
                  </a:cubicBezTo>
                  <a:cubicBezTo>
                    <a:pt x="8" y="0"/>
                    <a:pt x="8" y="0"/>
                    <a:pt x="8" y="0"/>
                  </a:cubicBezTo>
                  <a:cubicBezTo>
                    <a:pt x="0" y="12"/>
                    <a:pt x="0" y="12"/>
                    <a:pt x="0" y="12"/>
                  </a:cubicBezTo>
                  <a:cubicBezTo>
                    <a:pt x="5" y="16"/>
                    <a:pt x="5" y="16"/>
                    <a:pt x="5" y="16"/>
                  </a:cubicBezTo>
                  <a:cubicBezTo>
                    <a:pt x="9" y="18"/>
                    <a:pt x="11"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9" name="Freeform 69">
              <a:extLst>
                <a:ext uri="{FF2B5EF4-FFF2-40B4-BE49-F238E27FC236}">
                  <a16:creationId xmlns:a16="http://schemas.microsoft.com/office/drawing/2014/main" id="{F2FD92C1-DF99-4769-9AFA-E8CC825058B8}"/>
                </a:ext>
              </a:extLst>
            </p:cNvPr>
            <p:cNvSpPr>
              <a:spLocks/>
            </p:cNvSpPr>
            <p:nvPr/>
          </p:nvSpPr>
          <p:spPr bwMode="auto">
            <a:xfrm>
              <a:off x="5819270" y="5563561"/>
              <a:ext cx="33338" cy="52388"/>
            </a:xfrm>
            <a:custGeom>
              <a:avLst/>
              <a:gdLst>
                <a:gd name="T0" fmla="*/ 3 w 18"/>
                <a:gd name="T1" fmla="*/ 3 h 28"/>
                <a:gd name="T2" fmla="*/ 5 w 18"/>
                <a:gd name="T3" fmla="*/ 6 h 28"/>
                <a:gd name="T4" fmla="*/ 7 w 18"/>
                <a:gd name="T5" fmla="*/ 8 h 28"/>
                <a:gd name="T6" fmla="*/ 7 w 18"/>
                <a:gd name="T7" fmla="*/ 11 h 28"/>
                <a:gd name="T8" fmla="*/ 6 w 18"/>
                <a:gd name="T9" fmla="*/ 13 h 28"/>
                <a:gd name="T10" fmla="*/ 2 w 18"/>
                <a:gd name="T11" fmla="*/ 19 h 28"/>
                <a:gd name="T12" fmla="*/ 3 w 18"/>
                <a:gd name="T13" fmla="*/ 25 h 28"/>
                <a:gd name="T14" fmla="*/ 8 w 18"/>
                <a:gd name="T15" fmla="*/ 22 h 28"/>
                <a:gd name="T16" fmla="*/ 9 w 18"/>
                <a:gd name="T17" fmla="*/ 21 h 28"/>
                <a:gd name="T18" fmla="*/ 10 w 18"/>
                <a:gd name="T19" fmla="*/ 19 h 28"/>
                <a:gd name="T20" fmla="*/ 14 w 18"/>
                <a:gd name="T21" fmla="*/ 13 h 28"/>
                <a:gd name="T22" fmla="*/ 17 w 18"/>
                <a:gd name="T23" fmla="*/ 6 h 28"/>
                <a:gd name="T24" fmla="*/ 17 w 18"/>
                <a:gd name="T25" fmla="*/ 4 h 28"/>
                <a:gd name="T26" fmla="*/ 12 w 18"/>
                <a:gd name="T27" fmla="*/ 1 h 28"/>
                <a:gd name="T28" fmla="*/ 7 w 18"/>
                <a:gd name="T29" fmla="*/ 0 h 28"/>
                <a:gd name="T30" fmla="*/ 4 w 18"/>
                <a:gd name="T31" fmla="*/ 0 h 28"/>
                <a:gd name="T32" fmla="*/ 3 w 18"/>
                <a:gd name="T33"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28">
                  <a:moveTo>
                    <a:pt x="3" y="3"/>
                  </a:moveTo>
                  <a:cubicBezTo>
                    <a:pt x="4" y="4"/>
                    <a:pt x="5" y="6"/>
                    <a:pt x="5" y="6"/>
                  </a:cubicBezTo>
                  <a:cubicBezTo>
                    <a:pt x="6" y="8"/>
                    <a:pt x="7" y="8"/>
                    <a:pt x="7" y="8"/>
                  </a:cubicBezTo>
                  <a:cubicBezTo>
                    <a:pt x="8" y="9"/>
                    <a:pt x="7" y="11"/>
                    <a:pt x="7" y="11"/>
                  </a:cubicBezTo>
                  <a:cubicBezTo>
                    <a:pt x="6" y="12"/>
                    <a:pt x="6" y="13"/>
                    <a:pt x="6" y="13"/>
                  </a:cubicBezTo>
                  <a:cubicBezTo>
                    <a:pt x="5" y="16"/>
                    <a:pt x="2" y="19"/>
                    <a:pt x="2" y="19"/>
                  </a:cubicBezTo>
                  <a:cubicBezTo>
                    <a:pt x="0" y="21"/>
                    <a:pt x="3" y="25"/>
                    <a:pt x="3" y="25"/>
                  </a:cubicBezTo>
                  <a:cubicBezTo>
                    <a:pt x="4" y="28"/>
                    <a:pt x="8" y="22"/>
                    <a:pt x="8" y="22"/>
                  </a:cubicBezTo>
                  <a:cubicBezTo>
                    <a:pt x="8" y="21"/>
                    <a:pt x="9" y="21"/>
                    <a:pt x="9" y="21"/>
                  </a:cubicBezTo>
                  <a:cubicBezTo>
                    <a:pt x="10" y="20"/>
                    <a:pt x="10" y="19"/>
                    <a:pt x="10" y="19"/>
                  </a:cubicBezTo>
                  <a:cubicBezTo>
                    <a:pt x="12" y="16"/>
                    <a:pt x="14" y="13"/>
                    <a:pt x="14" y="13"/>
                  </a:cubicBezTo>
                  <a:cubicBezTo>
                    <a:pt x="15" y="12"/>
                    <a:pt x="17" y="6"/>
                    <a:pt x="17" y="6"/>
                  </a:cubicBezTo>
                  <a:cubicBezTo>
                    <a:pt x="18" y="6"/>
                    <a:pt x="17" y="4"/>
                    <a:pt x="17" y="4"/>
                  </a:cubicBezTo>
                  <a:cubicBezTo>
                    <a:pt x="17" y="3"/>
                    <a:pt x="12" y="1"/>
                    <a:pt x="12" y="1"/>
                  </a:cubicBezTo>
                  <a:cubicBezTo>
                    <a:pt x="11" y="1"/>
                    <a:pt x="9" y="0"/>
                    <a:pt x="7" y="0"/>
                  </a:cubicBezTo>
                  <a:cubicBezTo>
                    <a:pt x="6" y="0"/>
                    <a:pt x="4" y="0"/>
                    <a:pt x="4" y="0"/>
                  </a:cubicBezTo>
                  <a:cubicBezTo>
                    <a:pt x="1" y="1"/>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20" name="Freeform 70">
              <a:extLst>
                <a:ext uri="{FF2B5EF4-FFF2-40B4-BE49-F238E27FC236}">
                  <a16:creationId xmlns:a16="http://schemas.microsoft.com/office/drawing/2014/main" id="{28983B0E-8BCB-4418-B55F-21A740026D0D}"/>
                </a:ext>
              </a:extLst>
            </p:cNvPr>
            <p:cNvSpPr>
              <a:spLocks/>
            </p:cNvSpPr>
            <p:nvPr/>
          </p:nvSpPr>
          <p:spPr bwMode="auto">
            <a:xfrm>
              <a:off x="6317745" y="4565023"/>
              <a:ext cx="68263" cy="63500"/>
            </a:xfrm>
            <a:custGeom>
              <a:avLst/>
              <a:gdLst>
                <a:gd name="T0" fmla="*/ 25 w 37"/>
                <a:gd name="T1" fmla="*/ 32 h 34"/>
                <a:gd name="T2" fmla="*/ 35 w 37"/>
                <a:gd name="T3" fmla="*/ 23 h 34"/>
                <a:gd name="T4" fmla="*/ 35 w 37"/>
                <a:gd name="T5" fmla="*/ 10 h 34"/>
                <a:gd name="T6" fmla="*/ 27 w 37"/>
                <a:gd name="T7" fmla="*/ 2 h 34"/>
                <a:gd name="T8" fmla="*/ 13 w 37"/>
                <a:gd name="T9" fmla="*/ 3 h 34"/>
                <a:gd name="T10" fmla="*/ 2 w 37"/>
                <a:gd name="T11" fmla="*/ 12 h 34"/>
                <a:gd name="T12" fmla="*/ 2 w 37"/>
                <a:gd name="T13" fmla="*/ 24 h 34"/>
                <a:gd name="T14" fmla="*/ 11 w 37"/>
                <a:gd name="T15" fmla="*/ 33 h 34"/>
                <a:gd name="T16" fmla="*/ 25 w 37"/>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4">
                  <a:moveTo>
                    <a:pt x="25" y="32"/>
                  </a:moveTo>
                  <a:cubicBezTo>
                    <a:pt x="30" y="29"/>
                    <a:pt x="34" y="26"/>
                    <a:pt x="35" y="23"/>
                  </a:cubicBezTo>
                  <a:cubicBezTo>
                    <a:pt x="37" y="19"/>
                    <a:pt x="37" y="15"/>
                    <a:pt x="35" y="10"/>
                  </a:cubicBezTo>
                  <a:cubicBezTo>
                    <a:pt x="33" y="6"/>
                    <a:pt x="31" y="3"/>
                    <a:pt x="27" y="2"/>
                  </a:cubicBezTo>
                  <a:cubicBezTo>
                    <a:pt x="23" y="0"/>
                    <a:pt x="18" y="0"/>
                    <a:pt x="13" y="3"/>
                  </a:cubicBezTo>
                  <a:cubicBezTo>
                    <a:pt x="7" y="5"/>
                    <a:pt x="4" y="8"/>
                    <a:pt x="2" y="12"/>
                  </a:cubicBezTo>
                  <a:cubicBezTo>
                    <a:pt x="0" y="16"/>
                    <a:pt x="0" y="20"/>
                    <a:pt x="2" y="24"/>
                  </a:cubicBezTo>
                  <a:cubicBezTo>
                    <a:pt x="4" y="28"/>
                    <a:pt x="7" y="31"/>
                    <a:pt x="11" y="33"/>
                  </a:cubicBezTo>
                  <a:cubicBezTo>
                    <a:pt x="14" y="34"/>
                    <a:pt x="19" y="34"/>
                    <a:pt x="25"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grpSp>
      <p:sp>
        <p:nvSpPr>
          <p:cNvPr id="168" name="矩形 167">
            <a:extLst>
              <a:ext uri="{FF2B5EF4-FFF2-40B4-BE49-F238E27FC236}">
                <a16:creationId xmlns:a16="http://schemas.microsoft.com/office/drawing/2014/main" id="{E6B53533-58D7-4AD0-A658-18DCF6A540BC}"/>
              </a:ext>
            </a:extLst>
          </p:cNvPr>
          <p:cNvSpPr/>
          <p:nvPr userDrawn="1"/>
        </p:nvSpPr>
        <p:spPr>
          <a:xfrm>
            <a:off x="0" y="0"/>
            <a:ext cx="12192000" cy="1086802"/>
          </a:xfrm>
          <a:prstGeom prst="rect">
            <a:avLst/>
          </a:prstGeom>
          <a:solidFill>
            <a:srgbClr val="194B85">
              <a:alpha val="8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2" name="Group 4">
            <a:extLst>
              <a:ext uri="{FF2B5EF4-FFF2-40B4-BE49-F238E27FC236}">
                <a16:creationId xmlns:a16="http://schemas.microsoft.com/office/drawing/2014/main" id="{2469398C-F368-4AFA-89C4-8246E7187BE5}"/>
              </a:ext>
            </a:extLst>
          </p:cNvPr>
          <p:cNvGrpSpPr>
            <a:grpSpLocks noChangeAspect="1"/>
          </p:cNvGrpSpPr>
          <p:nvPr userDrawn="1"/>
        </p:nvGrpSpPr>
        <p:grpSpPr bwMode="auto">
          <a:xfrm>
            <a:off x="484048" y="354442"/>
            <a:ext cx="1542983" cy="371116"/>
            <a:chOff x="2838" y="1917"/>
            <a:chExt cx="2004" cy="482"/>
          </a:xfrm>
          <a:solidFill>
            <a:schemeClr val="bg1"/>
          </a:solidFill>
        </p:grpSpPr>
        <p:sp>
          <p:nvSpPr>
            <p:cNvPr id="123" name="Freeform 5">
              <a:extLst>
                <a:ext uri="{FF2B5EF4-FFF2-40B4-BE49-F238E27FC236}">
                  <a16:creationId xmlns:a16="http://schemas.microsoft.com/office/drawing/2014/main" id="{96AD18B3-6791-4666-98B7-3BEEF58AF1A5}"/>
                </a:ext>
              </a:extLst>
            </p:cNvPr>
            <p:cNvSpPr>
              <a:spLocks/>
            </p:cNvSpPr>
            <p:nvPr/>
          </p:nvSpPr>
          <p:spPr bwMode="auto">
            <a:xfrm>
              <a:off x="3174" y="1952"/>
              <a:ext cx="191" cy="302"/>
            </a:xfrm>
            <a:custGeom>
              <a:avLst/>
              <a:gdLst>
                <a:gd name="T0" fmla="*/ 97 w 100"/>
                <a:gd name="T1" fmla="*/ 25 h 156"/>
                <a:gd name="T2" fmla="*/ 98 w 100"/>
                <a:gd name="T3" fmla="*/ 138 h 156"/>
                <a:gd name="T4" fmla="*/ 85 w 100"/>
                <a:gd name="T5" fmla="*/ 153 h 156"/>
                <a:gd name="T6" fmla="*/ 49 w 100"/>
                <a:gd name="T7" fmla="*/ 117 h 156"/>
                <a:gd name="T8" fmla="*/ 57 w 100"/>
                <a:gd name="T9" fmla="*/ 123 h 156"/>
                <a:gd name="T10" fmla="*/ 57 w 100"/>
                <a:gd name="T11" fmla="*/ 119 h 156"/>
                <a:gd name="T12" fmla="*/ 77 w 100"/>
                <a:gd name="T13" fmla="*/ 134 h 156"/>
                <a:gd name="T14" fmla="*/ 83 w 100"/>
                <a:gd name="T15" fmla="*/ 121 h 156"/>
                <a:gd name="T16" fmla="*/ 76 w 100"/>
                <a:gd name="T17" fmla="*/ 31 h 156"/>
                <a:gd name="T18" fmla="*/ 66 w 100"/>
                <a:gd name="T19" fmla="*/ 7 h 156"/>
                <a:gd name="T20" fmla="*/ 0 w 100"/>
                <a:gd name="T21" fmla="*/ 28 h 156"/>
                <a:gd name="T22" fmla="*/ 1 w 100"/>
                <a:gd name="T23" fmla="*/ 26 h 156"/>
                <a:gd name="T24" fmla="*/ 58 w 100"/>
                <a:gd name="T25" fmla="*/ 4 h 156"/>
                <a:gd name="T26" fmla="*/ 97 w 100"/>
                <a:gd name="T27" fmla="*/ 2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 h="156">
                  <a:moveTo>
                    <a:pt x="97" y="25"/>
                  </a:moveTo>
                  <a:cubicBezTo>
                    <a:pt x="87" y="33"/>
                    <a:pt x="100" y="117"/>
                    <a:pt x="98" y="138"/>
                  </a:cubicBezTo>
                  <a:cubicBezTo>
                    <a:pt x="96" y="153"/>
                    <a:pt x="93" y="156"/>
                    <a:pt x="85" y="153"/>
                  </a:cubicBezTo>
                  <a:cubicBezTo>
                    <a:pt x="75" y="149"/>
                    <a:pt x="51" y="124"/>
                    <a:pt x="49" y="117"/>
                  </a:cubicBezTo>
                  <a:cubicBezTo>
                    <a:pt x="50" y="117"/>
                    <a:pt x="55" y="122"/>
                    <a:pt x="57" y="123"/>
                  </a:cubicBezTo>
                  <a:cubicBezTo>
                    <a:pt x="57" y="121"/>
                    <a:pt x="56" y="121"/>
                    <a:pt x="57" y="119"/>
                  </a:cubicBezTo>
                  <a:cubicBezTo>
                    <a:pt x="61" y="123"/>
                    <a:pt x="74" y="133"/>
                    <a:pt x="77" y="134"/>
                  </a:cubicBezTo>
                  <a:cubicBezTo>
                    <a:pt x="84" y="134"/>
                    <a:pt x="81" y="126"/>
                    <a:pt x="83" y="121"/>
                  </a:cubicBezTo>
                  <a:cubicBezTo>
                    <a:pt x="82" y="103"/>
                    <a:pt x="75" y="47"/>
                    <a:pt x="76" y="31"/>
                  </a:cubicBezTo>
                  <a:cubicBezTo>
                    <a:pt x="75" y="20"/>
                    <a:pt x="75" y="10"/>
                    <a:pt x="66" y="7"/>
                  </a:cubicBezTo>
                  <a:cubicBezTo>
                    <a:pt x="42" y="8"/>
                    <a:pt x="23" y="28"/>
                    <a:pt x="0" y="28"/>
                  </a:cubicBezTo>
                  <a:cubicBezTo>
                    <a:pt x="0" y="27"/>
                    <a:pt x="1" y="27"/>
                    <a:pt x="1" y="26"/>
                  </a:cubicBezTo>
                  <a:cubicBezTo>
                    <a:pt x="8" y="17"/>
                    <a:pt x="58" y="4"/>
                    <a:pt x="58" y="4"/>
                  </a:cubicBezTo>
                  <a:cubicBezTo>
                    <a:pt x="73" y="0"/>
                    <a:pt x="97" y="4"/>
                    <a:pt x="9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4" name="Freeform 6">
              <a:extLst>
                <a:ext uri="{FF2B5EF4-FFF2-40B4-BE49-F238E27FC236}">
                  <a16:creationId xmlns:a16="http://schemas.microsoft.com/office/drawing/2014/main" id="{80527CE2-EB09-47B6-A527-AB9A46676D10}"/>
                </a:ext>
              </a:extLst>
            </p:cNvPr>
            <p:cNvSpPr>
              <a:spLocks/>
            </p:cNvSpPr>
            <p:nvPr/>
          </p:nvSpPr>
          <p:spPr bwMode="auto">
            <a:xfrm>
              <a:off x="3254" y="1985"/>
              <a:ext cx="48" cy="39"/>
            </a:xfrm>
            <a:custGeom>
              <a:avLst/>
              <a:gdLst>
                <a:gd name="T0" fmla="*/ 7 w 25"/>
                <a:gd name="T1" fmla="*/ 1 h 20"/>
                <a:gd name="T2" fmla="*/ 24 w 25"/>
                <a:gd name="T3" fmla="*/ 9 h 20"/>
                <a:gd name="T4" fmla="*/ 24 w 25"/>
                <a:gd name="T5" fmla="*/ 16 h 20"/>
                <a:gd name="T6" fmla="*/ 12 w 25"/>
                <a:gd name="T7" fmla="*/ 17 h 20"/>
                <a:gd name="T8" fmla="*/ 1 w 25"/>
                <a:gd name="T9" fmla="*/ 5 h 20"/>
                <a:gd name="T10" fmla="*/ 7 w 25"/>
                <a:gd name="T11" fmla="*/ 1 h 20"/>
              </a:gdLst>
              <a:ahLst/>
              <a:cxnLst>
                <a:cxn ang="0">
                  <a:pos x="T0" y="T1"/>
                </a:cxn>
                <a:cxn ang="0">
                  <a:pos x="T2" y="T3"/>
                </a:cxn>
                <a:cxn ang="0">
                  <a:pos x="T4" y="T5"/>
                </a:cxn>
                <a:cxn ang="0">
                  <a:pos x="T6" y="T7"/>
                </a:cxn>
                <a:cxn ang="0">
                  <a:pos x="T8" y="T9"/>
                </a:cxn>
                <a:cxn ang="0">
                  <a:pos x="T10" y="T11"/>
                </a:cxn>
              </a:cxnLst>
              <a:rect l="0" t="0" r="r" b="b"/>
              <a:pathLst>
                <a:path w="25" h="20">
                  <a:moveTo>
                    <a:pt x="7" y="1"/>
                  </a:moveTo>
                  <a:cubicBezTo>
                    <a:pt x="12" y="2"/>
                    <a:pt x="17" y="1"/>
                    <a:pt x="24" y="9"/>
                  </a:cubicBezTo>
                  <a:cubicBezTo>
                    <a:pt x="25" y="11"/>
                    <a:pt x="25" y="13"/>
                    <a:pt x="24" y="16"/>
                  </a:cubicBezTo>
                  <a:cubicBezTo>
                    <a:pt x="23" y="18"/>
                    <a:pt x="15" y="20"/>
                    <a:pt x="12" y="17"/>
                  </a:cubicBezTo>
                  <a:cubicBezTo>
                    <a:pt x="9" y="13"/>
                    <a:pt x="2" y="8"/>
                    <a:pt x="1" y="5"/>
                  </a:cubicBezTo>
                  <a:cubicBezTo>
                    <a:pt x="0" y="2"/>
                    <a:pt x="5"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5" name="Freeform 7">
              <a:extLst>
                <a:ext uri="{FF2B5EF4-FFF2-40B4-BE49-F238E27FC236}">
                  <a16:creationId xmlns:a16="http://schemas.microsoft.com/office/drawing/2014/main" id="{43A8500F-398F-40A4-B8D4-A32F900D2477}"/>
                </a:ext>
              </a:extLst>
            </p:cNvPr>
            <p:cNvSpPr>
              <a:spLocks/>
            </p:cNvSpPr>
            <p:nvPr/>
          </p:nvSpPr>
          <p:spPr bwMode="auto">
            <a:xfrm>
              <a:off x="3124" y="2020"/>
              <a:ext cx="27" cy="180"/>
            </a:xfrm>
            <a:custGeom>
              <a:avLst/>
              <a:gdLst>
                <a:gd name="T0" fmla="*/ 5 w 14"/>
                <a:gd name="T1" fmla="*/ 0 h 93"/>
                <a:gd name="T2" fmla="*/ 8 w 14"/>
                <a:gd name="T3" fmla="*/ 9 h 93"/>
                <a:gd name="T4" fmla="*/ 14 w 14"/>
                <a:gd name="T5" fmla="*/ 91 h 93"/>
                <a:gd name="T6" fmla="*/ 9 w 14"/>
                <a:gd name="T7" fmla="*/ 93 h 93"/>
                <a:gd name="T8" fmla="*/ 1 w 14"/>
                <a:gd name="T9" fmla="*/ 86 h 93"/>
                <a:gd name="T10" fmla="*/ 3 w 14"/>
                <a:gd name="T11" fmla="*/ 6 h 93"/>
                <a:gd name="T12" fmla="*/ 5 w 14"/>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4" h="93">
                  <a:moveTo>
                    <a:pt x="5" y="0"/>
                  </a:moveTo>
                  <a:cubicBezTo>
                    <a:pt x="6" y="1"/>
                    <a:pt x="8" y="1"/>
                    <a:pt x="8" y="9"/>
                  </a:cubicBezTo>
                  <a:cubicBezTo>
                    <a:pt x="9" y="10"/>
                    <a:pt x="10" y="90"/>
                    <a:pt x="14" y="91"/>
                  </a:cubicBezTo>
                  <a:cubicBezTo>
                    <a:pt x="11" y="92"/>
                    <a:pt x="12" y="93"/>
                    <a:pt x="9" y="93"/>
                  </a:cubicBezTo>
                  <a:cubicBezTo>
                    <a:pt x="6" y="90"/>
                    <a:pt x="3" y="90"/>
                    <a:pt x="1" y="86"/>
                  </a:cubicBezTo>
                  <a:cubicBezTo>
                    <a:pt x="4" y="67"/>
                    <a:pt x="0" y="31"/>
                    <a:pt x="3" y="6"/>
                  </a:cubicBezTo>
                  <a:cubicBezTo>
                    <a:pt x="3" y="3"/>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6" name="Freeform 8">
              <a:extLst>
                <a:ext uri="{FF2B5EF4-FFF2-40B4-BE49-F238E27FC236}">
                  <a16:creationId xmlns:a16="http://schemas.microsoft.com/office/drawing/2014/main" id="{95E8FD41-D443-42DC-8022-0A7F283897EC}"/>
                </a:ext>
              </a:extLst>
            </p:cNvPr>
            <p:cNvSpPr>
              <a:spLocks/>
            </p:cNvSpPr>
            <p:nvPr/>
          </p:nvSpPr>
          <p:spPr bwMode="auto">
            <a:xfrm>
              <a:off x="2838" y="2053"/>
              <a:ext cx="99" cy="46"/>
            </a:xfrm>
            <a:custGeom>
              <a:avLst/>
              <a:gdLst>
                <a:gd name="T0" fmla="*/ 52 w 52"/>
                <a:gd name="T1" fmla="*/ 24 h 24"/>
                <a:gd name="T2" fmla="*/ 33 w 52"/>
                <a:gd name="T3" fmla="*/ 16 h 24"/>
                <a:gd name="T4" fmla="*/ 17 w 52"/>
                <a:gd name="T5" fmla="*/ 9 h 24"/>
                <a:gd name="T6" fmla="*/ 0 w 52"/>
                <a:gd name="T7" fmla="*/ 0 h 24"/>
                <a:gd name="T8" fmla="*/ 20 w 52"/>
                <a:gd name="T9" fmla="*/ 2 h 24"/>
                <a:gd name="T10" fmla="*/ 44 w 52"/>
                <a:gd name="T11" fmla="*/ 15 h 24"/>
                <a:gd name="T12" fmla="*/ 52 w 5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52" h="24">
                  <a:moveTo>
                    <a:pt x="52" y="24"/>
                  </a:moveTo>
                  <a:cubicBezTo>
                    <a:pt x="43" y="24"/>
                    <a:pt x="42" y="22"/>
                    <a:pt x="33" y="16"/>
                  </a:cubicBezTo>
                  <a:cubicBezTo>
                    <a:pt x="31" y="14"/>
                    <a:pt x="27" y="11"/>
                    <a:pt x="17" y="9"/>
                  </a:cubicBezTo>
                  <a:cubicBezTo>
                    <a:pt x="14" y="6"/>
                    <a:pt x="3" y="4"/>
                    <a:pt x="0" y="0"/>
                  </a:cubicBezTo>
                  <a:cubicBezTo>
                    <a:pt x="8" y="0"/>
                    <a:pt x="14" y="0"/>
                    <a:pt x="20" y="2"/>
                  </a:cubicBezTo>
                  <a:cubicBezTo>
                    <a:pt x="22" y="4"/>
                    <a:pt x="34" y="6"/>
                    <a:pt x="44" y="15"/>
                  </a:cubicBezTo>
                  <a:cubicBezTo>
                    <a:pt x="48" y="18"/>
                    <a:pt x="51" y="19"/>
                    <a:pt x="5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7" name="Freeform 9">
              <a:extLst>
                <a:ext uri="{FF2B5EF4-FFF2-40B4-BE49-F238E27FC236}">
                  <a16:creationId xmlns:a16="http://schemas.microsoft.com/office/drawing/2014/main" id="{BE253EB4-3010-4EE7-9514-E31A80412846}"/>
                </a:ext>
              </a:extLst>
            </p:cNvPr>
            <p:cNvSpPr>
              <a:spLocks noEditPoints="1"/>
            </p:cNvSpPr>
            <p:nvPr/>
          </p:nvSpPr>
          <p:spPr bwMode="auto">
            <a:xfrm>
              <a:off x="2924" y="1917"/>
              <a:ext cx="164" cy="360"/>
            </a:xfrm>
            <a:custGeom>
              <a:avLst/>
              <a:gdLst>
                <a:gd name="T0" fmla="*/ 39 w 86"/>
                <a:gd name="T1" fmla="*/ 38 h 186"/>
                <a:gd name="T2" fmla="*/ 56 w 86"/>
                <a:gd name="T3" fmla="*/ 34 h 186"/>
                <a:gd name="T4" fmla="*/ 59 w 86"/>
                <a:gd name="T5" fmla="*/ 31 h 186"/>
                <a:gd name="T6" fmla="*/ 85 w 86"/>
                <a:gd name="T7" fmla="*/ 43 h 186"/>
                <a:gd name="T8" fmla="*/ 85 w 86"/>
                <a:gd name="T9" fmla="*/ 48 h 186"/>
                <a:gd name="T10" fmla="*/ 64 w 86"/>
                <a:gd name="T11" fmla="*/ 61 h 186"/>
                <a:gd name="T12" fmla="*/ 55 w 86"/>
                <a:gd name="T13" fmla="*/ 72 h 186"/>
                <a:gd name="T14" fmla="*/ 57 w 86"/>
                <a:gd name="T15" fmla="*/ 81 h 186"/>
                <a:gd name="T16" fmla="*/ 39 w 86"/>
                <a:gd name="T17" fmla="*/ 88 h 186"/>
                <a:gd name="T18" fmla="*/ 39 w 86"/>
                <a:gd name="T19" fmla="*/ 55 h 186"/>
                <a:gd name="T20" fmla="*/ 45 w 86"/>
                <a:gd name="T21" fmla="*/ 48 h 186"/>
                <a:gd name="T22" fmla="*/ 39 w 86"/>
                <a:gd name="T23" fmla="*/ 49 h 186"/>
                <a:gd name="T24" fmla="*/ 39 w 86"/>
                <a:gd name="T25" fmla="*/ 38 h 186"/>
                <a:gd name="T26" fmla="*/ 12 w 86"/>
                <a:gd name="T27" fmla="*/ 1 h 186"/>
                <a:gd name="T28" fmla="*/ 30 w 86"/>
                <a:gd name="T29" fmla="*/ 8 h 186"/>
                <a:gd name="T30" fmla="*/ 34 w 86"/>
                <a:gd name="T31" fmla="*/ 14 h 186"/>
                <a:gd name="T32" fmla="*/ 34 w 86"/>
                <a:gd name="T33" fmla="*/ 39 h 186"/>
                <a:gd name="T34" fmla="*/ 39 w 86"/>
                <a:gd name="T35" fmla="*/ 38 h 186"/>
                <a:gd name="T36" fmla="*/ 39 w 86"/>
                <a:gd name="T37" fmla="*/ 49 h 186"/>
                <a:gd name="T38" fmla="*/ 34 w 86"/>
                <a:gd name="T39" fmla="*/ 50 h 186"/>
                <a:gd name="T40" fmla="*/ 33 w 86"/>
                <a:gd name="T41" fmla="*/ 63 h 186"/>
                <a:gd name="T42" fmla="*/ 39 w 86"/>
                <a:gd name="T43" fmla="*/ 55 h 186"/>
                <a:gd name="T44" fmla="*/ 39 w 86"/>
                <a:gd name="T45" fmla="*/ 88 h 186"/>
                <a:gd name="T46" fmla="*/ 35 w 86"/>
                <a:gd name="T47" fmla="*/ 91 h 186"/>
                <a:gd name="T48" fmla="*/ 26 w 86"/>
                <a:gd name="T49" fmla="*/ 183 h 186"/>
                <a:gd name="T50" fmla="*/ 23 w 86"/>
                <a:gd name="T51" fmla="*/ 186 h 186"/>
                <a:gd name="T52" fmla="*/ 20 w 86"/>
                <a:gd name="T53" fmla="*/ 97 h 186"/>
                <a:gd name="T54" fmla="*/ 16 w 86"/>
                <a:gd name="T55" fmla="*/ 92 h 186"/>
                <a:gd name="T56" fmla="*/ 17 w 86"/>
                <a:gd name="T57" fmla="*/ 81 h 186"/>
                <a:gd name="T58" fmla="*/ 20 w 86"/>
                <a:gd name="T59" fmla="*/ 79 h 186"/>
                <a:gd name="T60" fmla="*/ 19 w 86"/>
                <a:gd name="T61" fmla="*/ 54 h 186"/>
                <a:gd name="T62" fmla="*/ 0 w 86"/>
                <a:gd name="T63" fmla="*/ 53 h 186"/>
                <a:gd name="T64" fmla="*/ 8 w 86"/>
                <a:gd name="T65" fmla="*/ 47 h 186"/>
                <a:gd name="T66" fmla="*/ 18 w 86"/>
                <a:gd name="T67" fmla="*/ 44 h 186"/>
                <a:gd name="T68" fmla="*/ 17 w 86"/>
                <a:gd name="T69" fmla="*/ 17 h 186"/>
                <a:gd name="T70" fmla="*/ 15 w 86"/>
                <a:gd name="T71" fmla="*/ 6 h 186"/>
                <a:gd name="T72" fmla="*/ 12 w 86"/>
                <a:gd name="T73" fmla="*/ 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 h="186">
                  <a:moveTo>
                    <a:pt x="39" y="38"/>
                  </a:moveTo>
                  <a:cubicBezTo>
                    <a:pt x="45" y="37"/>
                    <a:pt x="50" y="35"/>
                    <a:pt x="56" y="34"/>
                  </a:cubicBezTo>
                  <a:cubicBezTo>
                    <a:pt x="56" y="33"/>
                    <a:pt x="59" y="32"/>
                    <a:pt x="59" y="31"/>
                  </a:cubicBezTo>
                  <a:cubicBezTo>
                    <a:pt x="75" y="29"/>
                    <a:pt x="85" y="39"/>
                    <a:pt x="85" y="43"/>
                  </a:cubicBezTo>
                  <a:cubicBezTo>
                    <a:pt x="86" y="45"/>
                    <a:pt x="86" y="46"/>
                    <a:pt x="85" y="48"/>
                  </a:cubicBezTo>
                  <a:cubicBezTo>
                    <a:pt x="83" y="52"/>
                    <a:pt x="65" y="60"/>
                    <a:pt x="64" y="61"/>
                  </a:cubicBezTo>
                  <a:cubicBezTo>
                    <a:pt x="57" y="66"/>
                    <a:pt x="55" y="68"/>
                    <a:pt x="55" y="72"/>
                  </a:cubicBezTo>
                  <a:cubicBezTo>
                    <a:pt x="57" y="73"/>
                    <a:pt x="60" y="78"/>
                    <a:pt x="57" y="81"/>
                  </a:cubicBezTo>
                  <a:cubicBezTo>
                    <a:pt x="53" y="82"/>
                    <a:pt x="45" y="85"/>
                    <a:pt x="39" y="88"/>
                  </a:cubicBezTo>
                  <a:cubicBezTo>
                    <a:pt x="39" y="55"/>
                    <a:pt x="39" y="55"/>
                    <a:pt x="39" y="55"/>
                  </a:cubicBezTo>
                  <a:cubicBezTo>
                    <a:pt x="45" y="48"/>
                    <a:pt x="45" y="48"/>
                    <a:pt x="45" y="48"/>
                  </a:cubicBezTo>
                  <a:cubicBezTo>
                    <a:pt x="39" y="49"/>
                    <a:pt x="39" y="49"/>
                    <a:pt x="39" y="49"/>
                  </a:cubicBezTo>
                  <a:lnTo>
                    <a:pt x="39" y="38"/>
                  </a:lnTo>
                  <a:close/>
                  <a:moveTo>
                    <a:pt x="12" y="1"/>
                  </a:moveTo>
                  <a:cubicBezTo>
                    <a:pt x="19" y="0"/>
                    <a:pt x="26" y="1"/>
                    <a:pt x="30" y="8"/>
                  </a:cubicBezTo>
                  <a:cubicBezTo>
                    <a:pt x="31" y="8"/>
                    <a:pt x="33" y="12"/>
                    <a:pt x="34" y="14"/>
                  </a:cubicBezTo>
                  <a:cubicBezTo>
                    <a:pt x="34" y="22"/>
                    <a:pt x="34" y="30"/>
                    <a:pt x="34" y="39"/>
                  </a:cubicBezTo>
                  <a:cubicBezTo>
                    <a:pt x="36" y="39"/>
                    <a:pt x="37" y="38"/>
                    <a:pt x="39" y="38"/>
                  </a:cubicBezTo>
                  <a:cubicBezTo>
                    <a:pt x="39" y="49"/>
                    <a:pt x="39" y="49"/>
                    <a:pt x="39" y="49"/>
                  </a:cubicBezTo>
                  <a:cubicBezTo>
                    <a:pt x="34" y="50"/>
                    <a:pt x="34" y="50"/>
                    <a:pt x="34" y="50"/>
                  </a:cubicBezTo>
                  <a:cubicBezTo>
                    <a:pt x="33" y="63"/>
                    <a:pt x="33" y="63"/>
                    <a:pt x="33" y="63"/>
                  </a:cubicBezTo>
                  <a:cubicBezTo>
                    <a:pt x="39" y="55"/>
                    <a:pt x="39" y="55"/>
                    <a:pt x="39" y="55"/>
                  </a:cubicBezTo>
                  <a:cubicBezTo>
                    <a:pt x="39" y="88"/>
                    <a:pt x="39" y="88"/>
                    <a:pt x="39" y="88"/>
                  </a:cubicBezTo>
                  <a:cubicBezTo>
                    <a:pt x="37" y="89"/>
                    <a:pt x="35" y="90"/>
                    <a:pt x="35" y="91"/>
                  </a:cubicBezTo>
                  <a:cubicBezTo>
                    <a:pt x="32" y="124"/>
                    <a:pt x="31" y="150"/>
                    <a:pt x="26" y="183"/>
                  </a:cubicBezTo>
                  <a:cubicBezTo>
                    <a:pt x="25" y="183"/>
                    <a:pt x="24" y="186"/>
                    <a:pt x="23" y="186"/>
                  </a:cubicBezTo>
                  <a:cubicBezTo>
                    <a:pt x="22" y="157"/>
                    <a:pt x="20" y="127"/>
                    <a:pt x="20" y="97"/>
                  </a:cubicBezTo>
                  <a:cubicBezTo>
                    <a:pt x="19" y="94"/>
                    <a:pt x="17" y="94"/>
                    <a:pt x="16" y="92"/>
                  </a:cubicBezTo>
                  <a:cubicBezTo>
                    <a:pt x="13" y="90"/>
                    <a:pt x="14" y="82"/>
                    <a:pt x="17" y="81"/>
                  </a:cubicBezTo>
                  <a:cubicBezTo>
                    <a:pt x="18" y="81"/>
                    <a:pt x="19" y="79"/>
                    <a:pt x="20" y="79"/>
                  </a:cubicBezTo>
                  <a:cubicBezTo>
                    <a:pt x="20" y="60"/>
                    <a:pt x="19" y="61"/>
                    <a:pt x="19" y="54"/>
                  </a:cubicBezTo>
                  <a:cubicBezTo>
                    <a:pt x="15" y="53"/>
                    <a:pt x="0" y="58"/>
                    <a:pt x="0" y="53"/>
                  </a:cubicBezTo>
                  <a:cubicBezTo>
                    <a:pt x="1" y="51"/>
                    <a:pt x="6" y="49"/>
                    <a:pt x="8" y="47"/>
                  </a:cubicBezTo>
                  <a:cubicBezTo>
                    <a:pt x="12" y="46"/>
                    <a:pt x="15" y="45"/>
                    <a:pt x="18" y="44"/>
                  </a:cubicBezTo>
                  <a:cubicBezTo>
                    <a:pt x="19" y="34"/>
                    <a:pt x="19" y="27"/>
                    <a:pt x="17" y="17"/>
                  </a:cubicBezTo>
                  <a:cubicBezTo>
                    <a:pt x="17" y="15"/>
                    <a:pt x="17" y="6"/>
                    <a:pt x="15" y="6"/>
                  </a:cubicBezTo>
                  <a:cubicBezTo>
                    <a:pt x="14" y="4"/>
                    <a:pt x="12" y="4"/>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8" name="Freeform 10">
              <a:extLst>
                <a:ext uri="{FF2B5EF4-FFF2-40B4-BE49-F238E27FC236}">
                  <a16:creationId xmlns:a16="http://schemas.microsoft.com/office/drawing/2014/main" id="{259EF0D0-72C4-4DE4-A1C0-9E63D556D586}"/>
                </a:ext>
              </a:extLst>
            </p:cNvPr>
            <p:cNvSpPr>
              <a:spLocks noEditPoints="1"/>
            </p:cNvSpPr>
            <p:nvPr/>
          </p:nvSpPr>
          <p:spPr bwMode="auto">
            <a:xfrm>
              <a:off x="3155" y="2012"/>
              <a:ext cx="154" cy="176"/>
            </a:xfrm>
            <a:custGeom>
              <a:avLst/>
              <a:gdLst>
                <a:gd name="T0" fmla="*/ 62 w 81"/>
                <a:gd name="T1" fmla="*/ 38 h 91"/>
                <a:gd name="T2" fmla="*/ 67 w 81"/>
                <a:gd name="T3" fmla="*/ 28 h 91"/>
                <a:gd name="T4" fmla="*/ 78 w 81"/>
                <a:gd name="T5" fmla="*/ 36 h 91"/>
                <a:gd name="T6" fmla="*/ 70 w 81"/>
                <a:gd name="T7" fmla="*/ 51 h 91"/>
                <a:gd name="T8" fmla="*/ 81 w 81"/>
                <a:gd name="T9" fmla="*/ 79 h 91"/>
                <a:gd name="T10" fmla="*/ 78 w 81"/>
                <a:gd name="T11" fmla="*/ 80 h 91"/>
                <a:gd name="T12" fmla="*/ 65 w 81"/>
                <a:gd name="T13" fmla="*/ 57 h 91"/>
                <a:gd name="T14" fmla="*/ 50 w 81"/>
                <a:gd name="T15" fmla="*/ 72 h 91"/>
                <a:gd name="T16" fmla="*/ 52 w 81"/>
                <a:gd name="T17" fmla="*/ 74 h 91"/>
                <a:gd name="T18" fmla="*/ 59 w 81"/>
                <a:gd name="T19" fmla="*/ 77 h 91"/>
                <a:gd name="T20" fmla="*/ 59 w 81"/>
                <a:gd name="T21" fmla="*/ 83 h 91"/>
                <a:gd name="T22" fmla="*/ 49 w 81"/>
                <a:gd name="T23" fmla="*/ 85 h 91"/>
                <a:gd name="T24" fmla="*/ 46 w 81"/>
                <a:gd name="T25" fmla="*/ 87 h 91"/>
                <a:gd name="T26" fmla="*/ 44 w 81"/>
                <a:gd name="T27" fmla="*/ 89 h 91"/>
                <a:gd name="T28" fmla="*/ 44 w 81"/>
                <a:gd name="T29" fmla="*/ 63 h 91"/>
                <a:gd name="T30" fmla="*/ 58 w 81"/>
                <a:gd name="T31" fmla="*/ 43 h 91"/>
                <a:gd name="T32" fmla="*/ 53 w 81"/>
                <a:gd name="T33" fmla="*/ 40 h 91"/>
                <a:gd name="T34" fmla="*/ 44 w 81"/>
                <a:gd name="T35" fmla="*/ 51 h 91"/>
                <a:gd name="T36" fmla="*/ 44 w 81"/>
                <a:gd name="T37" fmla="*/ 43 h 91"/>
                <a:gd name="T38" fmla="*/ 45 w 81"/>
                <a:gd name="T39" fmla="*/ 40 h 91"/>
                <a:gd name="T40" fmla="*/ 44 w 81"/>
                <a:gd name="T41" fmla="*/ 40 h 91"/>
                <a:gd name="T42" fmla="*/ 44 w 81"/>
                <a:gd name="T43" fmla="*/ 32 h 91"/>
                <a:gd name="T44" fmla="*/ 46 w 81"/>
                <a:gd name="T45" fmla="*/ 35 h 91"/>
                <a:gd name="T46" fmla="*/ 50 w 81"/>
                <a:gd name="T47" fmla="*/ 39 h 91"/>
                <a:gd name="T48" fmla="*/ 51 w 81"/>
                <a:gd name="T49" fmla="*/ 36 h 91"/>
                <a:gd name="T50" fmla="*/ 44 w 81"/>
                <a:gd name="T51" fmla="*/ 27 h 91"/>
                <a:gd name="T52" fmla="*/ 44 w 81"/>
                <a:gd name="T53" fmla="*/ 3 h 91"/>
                <a:gd name="T54" fmla="*/ 48 w 81"/>
                <a:gd name="T55" fmla="*/ 7 h 91"/>
                <a:gd name="T56" fmla="*/ 44 w 81"/>
                <a:gd name="T57" fmla="*/ 19 h 91"/>
                <a:gd name="T58" fmla="*/ 62 w 81"/>
                <a:gd name="T59" fmla="*/ 38 h 91"/>
                <a:gd name="T60" fmla="*/ 44 w 81"/>
                <a:gd name="T61" fmla="*/ 89 h 91"/>
                <a:gd name="T62" fmla="*/ 33 w 81"/>
                <a:gd name="T63" fmla="*/ 91 h 91"/>
                <a:gd name="T64" fmla="*/ 12 w 81"/>
                <a:gd name="T65" fmla="*/ 77 h 91"/>
                <a:gd name="T66" fmla="*/ 13 w 81"/>
                <a:gd name="T67" fmla="*/ 77 h 91"/>
                <a:gd name="T68" fmla="*/ 44 w 81"/>
                <a:gd name="T69" fmla="*/ 63 h 91"/>
                <a:gd name="T70" fmla="*/ 44 w 81"/>
                <a:gd name="T71" fmla="*/ 89 h 91"/>
                <a:gd name="T72" fmla="*/ 44 w 81"/>
                <a:gd name="T73" fmla="*/ 51 h 91"/>
                <a:gd name="T74" fmla="*/ 44 w 81"/>
                <a:gd name="T75" fmla="*/ 43 h 91"/>
                <a:gd name="T76" fmla="*/ 26 w 81"/>
                <a:gd name="T77" fmla="*/ 59 h 91"/>
                <a:gd name="T78" fmla="*/ 18 w 81"/>
                <a:gd name="T79" fmla="*/ 64 h 91"/>
                <a:gd name="T80" fmla="*/ 41 w 81"/>
                <a:gd name="T81" fmla="*/ 38 h 91"/>
                <a:gd name="T82" fmla="*/ 44 w 81"/>
                <a:gd name="T83" fmla="*/ 40 h 91"/>
                <a:gd name="T84" fmla="*/ 44 w 81"/>
                <a:gd name="T85" fmla="*/ 32 h 91"/>
                <a:gd name="T86" fmla="*/ 36 w 81"/>
                <a:gd name="T87" fmla="*/ 25 h 91"/>
                <a:gd name="T88" fmla="*/ 40 w 81"/>
                <a:gd name="T89" fmla="*/ 23 h 91"/>
                <a:gd name="T90" fmla="*/ 44 w 81"/>
                <a:gd name="T91" fmla="*/ 27 h 91"/>
                <a:gd name="T92" fmla="*/ 44 w 81"/>
                <a:gd name="T93" fmla="*/ 3 h 91"/>
                <a:gd name="T94" fmla="*/ 42 w 81"/>
                <a:gd name="T95" fmla="*/ 3 h 91"/>
                <a:gd name="T96" fmla="*/ 21 w 81"/>
                <a:gd name="T97" fmla="*/ 0 h 91"/>
                <a:gd name="T98" fmla="*/ 15 w 81"/>
                <a:gd name="T99" fmla="*/ 7 h 91"/>
                <a:gd name="T100" fmla="*/ 23 w 81"/>
                <a:gd name="T101" fmla="*/ 7 h 91"/>
                <a:gd name="T102" fmla="*/ 22 w 81"/>
                <a:gd name="T103" fmla="*/ 9 h 91"/>
                <a:gd name="T104" fmla="*/ 13 w 81"/>
                <a:gd name="T105" fmla="*/ 9 h 91"/>
                <a:gd name="T106" fmla="*/ 21 w 81"/>
                <a:gd name="T107" fmla="*/ 17 h 91"/>
                <a:gd name="T108" fmla="*/ 5 w 81"/>
                <a:gd name="T109" fmla="*/ 29 h 91"/>
                <a:gd name="T110" fmla="*/ 4 w 81"/>
                <a:gd name="T111" fmla="*/ 30 h 91"/>
                <a:gd name="T112" fmla="*/ 11 w 81"/>
                <a:gd name="T113" fmla="*/ 45 h 91"/>
                <a:gd name="T114" fmla="*/ 32 w 81"/>
                <a:gd name="T115" fmla="*/ 28 h 91"/>
                <a:gd name="T116" fmla="*/ 34 w 81"/>
                <a:gd name="T117" fmla="*/ 34 h 91"/>
                <a:gd name="T118" fmla="*/ 1 w 81"/>
                <a:gd name="T119" fmla="*/ 69 h 91"/>
                <a:gd name="T120" fmla="*/ 7 w 81"/>
                <a:gd name="T121" fmla="*/ 77 h 91"/>
                <a:gd name="T122" fmla="*/ 44 w 81"/>
                <a:gd name="T123"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1" h="91">
                  <a:moveTo>
                    <a:pt x="62" y="38"/>
                  </a:moveTo>
                  <a:cubicBezTo>
                    <a:pt x="64" y="34"/>
                    <a:pt x="67" y="32"/>
                    <a:pt x="67" y="28"/>
                  </a:cubicBezTo>
                  <a:cubicBezTo>
                    <a:pt x="72" y="30"/>
                    <a:pt x="75" y="31"/>
                    <a:pt x="78" y="36"/>
                  </a:cubicBezTo>
                  <a:cubicBezTo>
                    <a:pt x="79" y="45"/>
                    <a:pt x="70" y="48"/>
                    <a:pt x="70" y="51"/>
                  </a:cubicBezTo>
                  <a:cubicBezTo>
                    <a:pt x="72" y="60"/>
                    <a:pt x="80" y="71"/>
                    <a:pt x="81" y="79"/>
                  </a:cubicBezTo>
                  <a:cubicBezTo>
                    <a:pt x="81" y="80"/>
                    <a:pt x="79" y="81"/>
                    <a:pt x="78" y="80"/>
                  </a:cubicBezTo>
                  <a:cubicBezTo>
                    <a:pt x="73" y="76"/>
                    <a:pt x="67" y="64"/>
                    <a:pt x="65" y="57"/>
                  </a:cubicBezTo>
                  <a:cubicBezTo>
                    <a:pt x="62" y="61"/>
                    <a:pt x="57" y="66"/>
                    <a:pt x="50" y="72"/>
                  </a:cubicBezTo>
                  <a:cubicBezTo>
                    <a:pt x="51" y="74"/>
                    <a:pt x="51" y="73"/>
                    <a:pt x="52" y="74"/>
                  </a:cubicBezTo>
                  <a:cubicBezTo>
                    <a:pt x="56" y="75"/>
                    <a:pt x="57" y="75"/>
                    <a:pt x="59" y="77"/>
                  </a:cubicBezTo>
                  <a:cubicBezTo>
                    <a:pt x="60" y="79"/>
                    <a:pt x="59" y="82"/>
                    <a:pt x="59" y="83"/>
                  </a:cubicBezTo>
                  <a:cubicBezTo>
                    <a:pt x="58" y="85"/>
                    <a:pt x="54" y="84"/>
                    <a:pt x="49" y="85"/>
                  </a:cubicBezTo>
                  <a:cubicBezTo>
                    <a:pt x="48" y="86"/>
                    <a:pt x="47" y="87"/>
                    <a:pt x="46" y="87"/>
                  </a:cubicBezTo>
                  <a:cubicBezTo>
                    <a:pt x="45" y="88"/>
                    <a:pt x="45" y="89"/>
                    <a:pt x="44" y="89"/>
                  </a:cubicBezTo>
                  <a:cubicBezTo>
                    <a:pt x="44" y="63"/>
                    <a:pt x="44" y="63"/>
                    <a:pt x="44" y="63"/>
                  </a:cubicBezTo>
                  <a:cubicBezTo>
                    <a:pt x="52" y="55"/>
                    <a:pt x="58" y="45"/>
                    <a:pt x="58" y="43"/>
                  </a:cubicBezTo>
                  <a:cubicBezTo>
                    <a:pt x="56" y="42"/>
                    <a:pt x="56" y="41"/>
                    <a:pt x="53" y="40"/>
                  </a:cubicBezTo>
                  <a:cubicBezTo>
                    <a:pt x="53" y="42"/>
                    <a:pt x="49" y="46"/>
                    <a:pt x="44" y="51"/>
                  </a:cubicBezTo>
                  <a:cubicBezTo>
                    <a:pt x="44" y="43"/>
                    <a:pt x="44" y="43"/>
                    <a:pt x="44" y="43"/>
                  </a:cubicBezTo>
                  <a:cubicBezTo>
                    <a:pt x="44" y="42"/>
                    <a:pt x="45" y="41"/>
                    <a:pt x="45" y="40"/>
                  </a:cubicBezTo>
                  <a:cubicBezTo>
                    <a:pt x="44" y="40"/>
                    <a:pt x="44" y="40"/>
                    <a:pt x="44" y="40"/>
                  </a:cubicBezTo>
                  <a:cubicBezTo>
                    <a:pt x="44" y="32"/>
                    <a:pt x="44" y="32"/>
                    <a:pt x="44" y="32"/>
                  </a:cubicBezTo>
                  <a:cubicBezTo>
                    <a:pt x="45" y="33"/>
                    <a:pt x="46" y="34"/>
                    <a:pt x="46" y="35"/>
                  </a:cubicBezTo>
                  <a:cubicBezTo>
                    <a:pt x="50" y="37"/>
                    <a:pt x="48" y="36"/>
                    <a:pt x="50" y="39"/>
                  </a:cubicBezTo>
                  <a:cubicBezTo>
                    <a:pt x="52" y="39"/>
                    <a:pt x="51" y="38"/>
                    <a:pt x="51" y="36"/>
                  </a:cubicBezTo>
                  <a:cubicBezTo>
                    <a:pt x="49" y="34"/>
                    <a:pt x="47" y="30"/>
                    <a:pt x="44" y="27"/>
                  </a:cubicBezTo>
                  <a:cubicBezTo>
                    <a:pt x="44" y="3"/>
                    <a:pt x="44" y="3"/>
                    <a:pt x="44" y="3"/>
                  </a:cubicBezTo>
                  <a:cubicBezTo>
                    <a:pt x="45" y="4"/>
                    <a:pt x="47" y="6"/>
                    <a:pt x="48" y="7"/>
                  </a:cubicBezTo>
                  <a:cubicBezTo>
                    <a:pt x="50" y="14"/>
                    <a:pt x="49" y="16"/>
                    <a:pt x="44" y="19"/>
                  </a:cubicBezTo>
                  <a:cubicBezTo>
                    <a:pt x="50" y="26"/>
                    <a:pt x="52" y="33"/>
                    <a:pt x="62" y="38"/>
                  </a:cubicBezTo>
                  <a:close/>
                  <a:moveTo>
                    <a:pt x="44" y="89"/>
                  </a:moveTo>
                  <a:cubicBezTo>
                    <a:pt x="41" y="91"/>
                    <a:pt x="37" y="91"/>
                    <a:pt x="33" y="91"/>
                  </a:cubicBezTo>
                  <a:cubicBezTo>
                    <a:pt x="29" y="90"/>
                    <a:pt x="13" y="81"/>
                    <a:pt x="12" y="77"/>
                  </a:cubicBezTo>
                  <a:cubicBezTo>
                    <a:pt x="12" y="77"/>
                    <a:pt x="13" y="77"/>
                    <a:pt x="13" y="77"/>
                  </a:cubicBezTo>
                  <a:cubicBezTo>
                    <a:pt x="20" y="84"/>
                    <a:pt x="33" y="74"/>
                    <a:pt x="44" y="63"/>
                  </a:cubicBezTo>
                  <a:cubicBezTo>
                    <a:pt x="44" y="89"/>
                    <a:pt x="44" y="89"/>
                    <a:pt x="44" y="89"/>
                  </a:cubicBezTo>
                  <a:close/>
                  <a:moveTo>
                    <a:pt x="44" y="51"/>
                  </a:moveTo>
                  <a:cubicBezTo>
                    <a:pt x="44" y="43"/>
                    <a:pt x="44" y="43"/>
                    <a:pt x="44" y="43"/>
                  </a:cubicBezTo>
                  <a:cubicBezTo>
                    <a:pt x="41" y="47"/>
                    <a:pt x="33" y="54"/>
                    <a:pt x="26" y="59"/>
                  </a:cubicBezTo>
                  <a:cubicBezTo>
                    <a:pt x="24" y="60"/>
                    <a:pt x="20" y="64"/>
                    <a:pt x="18" y="64"/>
                  </a:cubicBezTo>
                  <a:cubicBezTo>
                    <a:pt x="22" y="58"/>
                    <a:pt x="36" y="48"/>
                    <a:pt x="41" y="38"/>
                  </a:cubicBezTo>
                  <a:cubicBezTo>
                    <a:pt x="42" y="39"/>
                    <a:pt x="43" y="39"/>
                    <a:pt x="44" y="40"/>
                  </a:cubicBezTo>
                  <a:cubicBezTo>
                    <a:pt x="44" y="32"/>
                    <a:pt x="44" y="32"/>
                    <a:pt x="44" y="32"/>
                  </a:cubicBezTo>
                  <a:cubicBezTo>
                    <a:pt x="42" y="30"/>
                    <a:pt x="40" y="28"/>
                    <a:pt x="36" y="25"/>
                  </a:cubicBezTo>
                  <a:cubicBezTo>
                    <a:pt x="37" y="25"/>
                    <a:pt x="39" y="23"/>
                    <a:pt x="40" y="23"/>
                  </a:cubicBezTo>
                  <a:cubicBezTo>
                    <a:pt x="42" y="24"/>
                    <a:pt x="43" y="25"/>
                    <a:pt x="44" y="27"/>
                  </a:cubicBezTo>
                  <a:cubicBezTo>
                    <a:pt x="44" y="3"/>
                    <a:pt x="44" y="3"/>
                    <a:pt x="44" y="3"/>
                  </a:cubicBezTo>
                  <a:cubicBezTo>
                    <a:pt x="43" y="3"/>
                    <a:pt x="42" y="3"/>
                    <a:pt x="42" y="3"/>
                  </a:cubicBezTo>
                  <a:cubicBezTo>
                    <a:pt x="41" y="3"/>
                    <a:pt x="25" y="0"/>
                    <a:pt x="21" y="0"/>
                  </a:cubicBezTo>
                  <a:cubicBezTo>
                    <a:pt x="17" y="1"/>
                    <a:pt x="14" y="2"/>
                    <a:pt x="15" y="7"/>
                  </a:cubicBezTo>
                  <a:cubicBezTo>
                    <a:pt x="16" y="8"/>
                    <a:pt x="20" y="8"/>
                    <a:pt x="23" y="7"/>
                  </a:cubicBezTo>
                  <a:cubicBezTo>
                    <a:pt x="24" y="8"/>
                    <a:pt x="23" y="9"/>
                    <a:pt x="22" y="9"/>
                  </a:cubicBezTo>
                  <a:cubicBezTo>
                    <a:pt x="18" y="10"/>
                    <a:pt x="17" y="9"/>
                    <a:pt x="13" y="9"/>
                  </a:cubicBezTo>
                  <a:cubicBezTo>
                    <a:pt x="9" y="9"/>
                    <a:pt x="18" y="15"/>
                    <a:pt x="21" y="17"/>
                  </a:cubicBezTo>
                  <a:cubicBezTo>
                    <a:pt x="20" y="21"/>
                    <a:pt x="10" y="30"/>
                    <a:pt x="5" y="29"/>
                  </a:cubicBezTo>
                  <a:cubicBezTo>
                    <a:pt x="5" y="30"/>
                    <a:pt x="5" y="29"/>
                    <a:pt x="4" y="30"/>
                  </a:cubicBezTo>
                  <a:cubicBezTo>
                    <a:pt x="4" y="36"/>
                    <a:pt x="4" y="43"/>
                    <a:pt x="11" y="45"/>
                  </a:cubicBezTo>
                  <a:cubicBezTo>
                    <a:pt x="15" y="42"/>
                    <a:pt x="29" y="33"/>
                    <a:pt x="32" y="28"/>
                  </a:cubicBezTo>
                  <a:cubicBezTo>
                    <a:pt x="36" y="31"/>
                    <a:pt x="34" y="33"/>
                    <a:pt x="34" y="34"/>
                  </a:cubicBezTo>
                  <a:cubicBezTo>
                    <a:pt x="26" y="45"/>
                    <a:pt x="10" y="59"/>
                    <a:pt x="1" y="69"/>
                  </a:cubicBezTo>
                  <a:cubicBezTo>
                    <a:pt x="0" y="76"/>
                    <a:pt x="0" y="79"/>
                    <a:pt x="7" y="77"/>
                  </a:cubicBezTo>
                  <a:cubicBezTo>
                    <a:pt x="10" y="78"/>
                    <a:pt x="31" y="62"/>
                    <a:pt x="44"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9" name="Freeform 11">
              <a:extLst>
                <a:ext uri="{FF2B5EF4-FFF2-40B4-BE49-F238E27FC236}">
                  <a16:creationId xmlns:a16="http://schemas.microsoft.com/office/drawing/2014/main" id="{8E032799-F25E-44D1-95B4-A586CF65FDB9}"/>
                </a:ext>
              </a:extLst>
            </p:cNvPr>
            <p:cNvSpPr>
              <a:spLocks/>
            </p:cNvSpPr>
            <p:nvPr/>
          </p:nvSpPr>
          <p:spPr bwMode="auto">
            <a:xfrm>
              <a:off x="4241" y="1931"/>
              <a:ext cx="280" cy="191"/>
            </a:xfrm>
            <a:custGeom>
              <a:avLst/>
              <a:gdLst>
                <a:gd name="T0" fmla="*/ 29 w 147"/>
                <a:gd name="T1" fmla="*/ 27 h 99"/>
                <a:gd name="T2" fmla="*/ 50 w 147"/>
                <a:gd name="T3" fmla="*/ 67 h 99"/>
                <a:gd name="T4" fmla="*/ 59 w 147"/>
                <a:gd name="T5" fmla="*/ 64 h 99"/>
                <a:gd name="T6" fmla="*/ 44 w 147"/>
                <a:gd name="T7" fmla="*/ 19 h 99"/>
                <a:gd name="T8" fmla="*/ 60 w 147"/>
                <a:gd name="T9" fmla="*/ 35 h 99"/>
                <a:gd name="T10" fmla="*/ 66 w 147"/>
                <a:gd name="T11" fmla="*/ 56 h 99"/>
                <a:gd name="T12" fmla="*/ 69 w 147"/>
                <a:gd name="T13" fmla="*/ 51 h 99"/>
                <a:gd name="T14" fmla="*/ 70 w 147"/>
                <a:gd name="T15" fmla="*/ 45 h 99"/>
                <a:gd name="T16" fmla="*/ 66 w 147"/>
                <a:gd name="T17" fmla="*/ 40 h 99"/>
                <a:gd name="T18" fmla="*/ 72 w 147"/>
                <a:gd name="T19" fmla="*/ 40 h 99"/>
                <a:gd name="T20" fmla="*/ 73 w 147"/>
                <a:gd name="T21" fmla="*/ 30 h 99"/>
                <a:gd name="T22" fmla="*/ 63 w 147"/>
                <a:gd name="T23" fmla="*/ 16 h 99"/>
                <a:gd name="T24" fmla="*/ 66 w 147"/>
                <a:gd name="T25" fmla="*/ 5 h 99"/>
                <a:gd name="T26" fmla="*/ 80 w 147"/>
                <a:gd name="T27" fmla="*/ 15 h 99"/>
                <a:gd name="T28" fmla="*/ 87 w 147"/>
                <a:gd name="T29" fmla="*/ 39 h 99"/>
                <a:gd name="T30" fmla="*/ 82 w 147"/>
                <a:gd name="T31" fmla="*/ 50 h 99"/>
                <a:gd name="T32" fmla="*/ 77 w 147"/>
                <a:gd name="T33" fmla="*/ 58 h 99"/>
                <a:gd name="T34" fmla="*/ 99 w 147"/>
                <a:gd name="T35" fmla="*/ 53 h 99"/>
                <a:gd name="T36" fmla="*/ 94 w 147"/>
                <a:gd name="T37" fmla="*/ 40 h 99"/>
                <a:gd name="T38" fmla="*/ 99 w 147"/>
                <a:gd name="T39" fmla="*/ 38 h 99"/>
                <a:gd name="T40" fmla="*/ 104 w 147"/>
                <a:gd name="T41" fmla="*/ 37 h 99"/>
                <a:gd name="T42" fmla="*/ 98 w 147"/>
                <a:gd name="T43" fmla="*/ 23 h 99"/>
                <a:gd name="T44" fmla="*/ 101 w 147"/>
                <a:gd name="T45" fmla="*/ 19 h 99"/>
                <a:gd name="T46" fmla="*/ 105 w 147"/>
                <a:gd name="T47" fmla="*/ 15 h 99"/>
                <a:gd name="T48" fmla="*/ 96 w 147"/>
                <a:gd name="T49" fmla="*/ 6 h 99"/>
                <a:gd name="T50" fmla="*/ 104 w 147"/>
                <a:gd name="T51" fmla="*/ 3 h 99"/>
                <a:gd name="T52" fmla="*/ 111 w 147"/>
                <a:gd name="T53" fmla="*/ 2 h 99"/>
                <a:gd name="T54" fmla="*/ 120 w 147"/>
                <a:gd name="T55" fmla="*/ 19 h 99"/>
                <a:gd name="T56" fmla="*/ 114 w 147"/>
                <a:gd name="T57" fmla="*/ 32 h 99"/>
                <a:gd name="T58" fmla="*/ 112 w 147"/>
                <a:gd name="T59" fmla="*/ 49 h 99"/>
                <a:gd name="T60" fmla="*/ 143 w 147"/>
                <a:gd name="T61" fmla="*/ 56 h 99"/>
                <a:gd name="T62" fmla="*/ 130 w 147"/>
                <a:gd name="T63" fmla="*/ 63 h 99"/>
                <a:gd name="T64" fmla="*/ 119 w 147"/>
                <a:gd name="T65" fmla="*/ 58 h 99"/>
                <a:gd name="T66" fmla="*/ 127 w 147"/>
                <a:gd name="T67" fmla="*/ 55 h 99"/>
                <a:gd name="T68" fmla="*/ 109 w 147"/>
                <a:gd name="T69" fmla="*/ 59 h 99"/>
                <a:gd name="T70" fmla="*/ 108 w 147"/>
                <a:gd name="T71" fmla="*/ 63 h 99"/>
                <a:gd name="T72" fmla="*/ 98 w 147"/>
                <a:gd name="T73" fmla="*/ 60 h 99"/>
                <a:gd name="T74" fmla="*/ 79 w 147"/>
                <a:gd name="T75" fmla="*/ 64 h 99"/>
                <a:gd name="T76" fmla="*/ 65 w 147"/>
                <a:gd name="T77" fmla="*/ 74 h 99"/>
                <a:gd name="T78" fmla="*/ 58 w 147"/>
                <a:gd name="T79" fmla="*/ 71 h 99"/>
                <a:gd name="T80" fmla="*/ 53 w 147"/>
                <a:gd name="T81" fmla="*/ 80 h 99"/>
                <a:gd name="T82" fmla="*/ 48 w 147"/>
                <a:gd name="T83" fmla="*/ 76 h 99"/>
                <a:gd name="T84" fmla="*/ 25 w 147"/>
                <a:gd name="T85" fmla="*/ 86 h 99"/>
                <a:gd name="T86" fmla="*/ 19 w 147"/>
                <a:gd name="T87" fmla="*/ 94 h 99"/>
                <a:gd name="T88" fmla="*/ 8 w 147"/>
                <a:gd name="T89" fmla="*/ 98 h 99"/>
                <a:gd name="T90" fmla="*/ 4 w 147"/>
                <a:gd name="T91" fmla="*/ 88 h 99"/>
                <a:gd name="T92" fmla="*/ 16 w 147"/>
                <a:gd name="T93" fmla="*/ 74 h 99"/>
                <a:gd name="T94" fmla="*/ 25 w 147"/>
                <a:gd name="T95" fmla="*/ 76 h 99"/>
                <a:gd name="T96" fmla="*/ 48 w 147"/>
                <a:gd name="T97" fmla="*/ 66 h 99"/>
                <a:gd name="T98" fmla="*/ 31 w 147"/>
                <a:gd name="T99" fmla="*/ 3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7" h="99">
                  <a:moveTo>
                    <a:pt x="31" y="33"/>
                  </a:moveTo>
                  <a:cubicBezTo>
                    <a:pt x="31" y="33"/>
                    <a:pt x="18" y="23"/>
                    <a:pt x="29" y="27"/>
                  </a:cubicBezTo>
                  <a:cubicBezTo>
                    <a:pt x="29" y="27"/>
                    <a:pt x="40" y="30"/>
                    <a:pt x="46" y="48"/>
                  </a:cubicBezTo>
                  <a:cubicBezTo>
                    <a:pt x="46" y="48"/>
                    <a:pt x="51" y="60"/>
                    <a:pt x="50" y="67"/>
                  </a:cubicBezTo>
                  <a:cubicBezTo>
                    <a:pt x="50" y="67"/>
                    <a:pt x="50" y="69"/>
                    <a:pt x="53" y="68"/>
                  </a:cubicBezTo>
                  <a:cubicBezTo>
                    <a:pt x="53" y="68"/>
                    <a:pt x="59" y="68"/>
                    <a:pt x="59" y="64"/>
                  </a:cubicBezTo>
                  <a:cubicBezTo>
                    <a:pt x="59" y="64"/>
                    <a:pt x="61" y="50"/>
                    <a:pt x="51" y="28"/>
                  </a:cubicBezTo>
                  <a:cubicBezTo>
                    <a:pt x="51" y="28"/>
                    <a:pt x="48" y="20"/>
                    <a:pt x="44" y="19"/>
                  </a:cubicBezTo>
                  <a:cubicBezTo>
                    <a:pt x="44" y="19"/>
                    <a:pt x="42" y="16"/>
                    <a:pt x="45" y="18"/>
                  </a:cubicBezTo>
                  <a:cubicBezTo>
                    <a:pt x="45" y="18"/>
                    <a:pt x="56" y="20"/>
                    <a:pt x="60" y="35"/>
                  </a:cubicBezTo>
                  <a:cubicBezTo>
                    <a:pt x="60" y="35"/>
                    <a:pt x="63" y="47"/>
                    <a:pt x="64" y="56"/>
                  </a:cubicBezTo>
                  <a:cubicBezTo>
                    <a:pt x="64" y="56"/>
                    <a:pt x="65" y="60"/>
                    <a:pt x="66" y="56"/>
                  </a:cubicBezTo>
                  <a:cubicBezTo>
                    <a:pt x="66" y="56"/>
                    <a:pt x="67" y="54"/>
                    <a:pt x="69" y="53"/>
                  </a:cubicBezTo>
                  <a:cubicBezTo>
                    <a:pt x="69" y="53"/>
                    <a:pt x="70" y="52"/>
                    <a:pt x="69" y="51"/>
                  </a:cubicBezTo>
                  <a:cubicBezTo>
                    <a:pt x="69" y="51"/>
                    <a:pt x="69" y="48"/>
                    <a:pt x="70" y="48"/>
                  </a:cubicBezTo>
                  <a:cubicBezTo>
                    <a:pt x="70" y="48"/>
                    <a:pt x="72" y="47"/>
                    <a:pt x="70" y="45"/>
                  </a:cubicBezTo>
                  <a:cubicBezTo>
                    <a:pt x="70" y="45"/>
                    <a:pt x="69" y="43"/>
                    <a:pt x="67" y="43"/>
                  </a:cubicBezTo>
                  <a:cubicBezTo>
                    <a:pt x="67" y="43"/>
                    <a:pt x="60" y="37"/>
                    <a:pt x="66" y="40"/>
                  </a:cubicBezTo>
                  <a:cubicBezTo>
                    <a:pt x="66" y="40"/>
                    <a:pt x="69" y="41"/>
                    <a:pt x="70" y="42"/>
                  </a:cubicBezTo>
                  <a:cubicBezTo>
                    <a:pt x="70" y="42"/>
                    <a:pt x="72" y="44"/>
                    <a:pt x="72" y="40"/>
                  </a:cubicBezTo>
                  <a:cubicBezTo>
                    <a:pt x="72" y="40"/>
                    <a:pt x="74" y="32"/>
                    <a:pt x="75" y="31"/>
                  </a:cubicBezTo>
                  <a:cubicBezTo>
                    <a:pt x="75" y="31"/>
                    <a:pt x="76" y="27"/>
                    <a:pt x="73" y="30"/>
                  </a:cubicBezTo>
                  <a:cubicBezTo>
                    <a:pt x="73" y="30"/>
                    <a:pt x="69" y="32"/>
                    <a:pt x="67" y="26"/>
                  </a:cubicBezTo>
                  <a:cubicBezTo>
                    <a:pt x="67" y="26"/>
                    <a:pt x="59" y="19"/>
                    <a:pt x="63" y="16"/>
                  </a:cubicBezTo>
                  <a:cubicBezTo>
                    <a:pt x="63" y="16"/>
                    <a:pt x="68" y="11"/>
                    <a:pt x="64" y="7"/>
                  </a:cubicBezTo>
                  <a:cubicBezTo>
                    <a:pt x="64" y="7"/>
                    <a:pt x="60" y="2"/>
                    <a:pt x="66" y="5"/>
                  </a:cubicBezTo>
                  <a:cubicBezTo>
                    <a:pt x="66" y="5"/>
                    <a:pt x="71" y="7"/>
                    <a:pt x="76" y="12"/>
                  </a:cubicBezTo>
                  <a:cubicBezTo>
                    <a:pt x="76" y="12"/>
                    <a:pt x="75" y="14"/>
                    <a:pt x="80" y="15"/>
                  </a:cubicBezTo>
                  <a:cubicBezTo>
                    <a:pt x="80" y="15"/>
                    <a:pt x="97" y="18"/>
                    <a:pt x="94" y="28"/>
                  </a:cubicBezTo>
                  <a:cubicBezTo>
                    <a:pt x="94" y="28"/>
                    <a:pt x="87" y="34"/>
                    <a:pt x="87" y="39"/>
                  </a:cubicBezTo>
                  <a:cubicBezTo>
                    <a:pt x="87" y="39"/>
                    <a:pt x="85" y="44"/>
                    <a:pt x="83" y="45"/>
                  </a:cubicBezTo>
                  <a:cubicBezTo>
                    <a:pt x="83" y="45"/>
                    <a:pt x="82" y="45"/>
                    <a:pt x="82" y="50"/>
                  </a:cubicBezTo>
                  <a:cubicBezTo>
                    <a:pt x="82" y="50"/>
                    <a:pt x="83" y="51"/>
                    <a:pt x="81" y="52"/>
                  </a:cubicBezTo>
                  <a:cubicBezTo>
                    <a:pt x="81" y="52"/>
                    <a:pt x="79" y="55"/>
                    <a:pt x="77" y="58"/>
                  </a:cubicBezTo>
                  <a:cubicBezTo>
                    <a:pt x="77" y="58"/>
                    <a:pt x="72" y="62"/>
                    <a:pt x="76" y="60"/>
                  </a:cubicBezTo>
                  <a:cubicBezTo>
                    <a:pt x="76" y="60"/>
                    <a:pt x="92" y="55"/>
                    <a:pt x="99" y="53"/>
                  </a:cubicBezTo>
                  <a:cubicBezTo>
                    <a:pt x="99" y="53"/>
                    <a:pt x="104" y="51"/>
                    <a:pt x="100" y="48"/>
                  </a:cubicBezTo>
                  <a:cubicBezTo>
                    <a:pt x="100" y="48"/>
                    <a:pt x="95" y="43"/>
                    <a:pt x="94" y="40"/>
                  </a:cubicBezTo>
                  <a:cubicBezTo>
                    <a:pt x="94" y="40"/>
                    <a:pt x="92" y="35"/>
                    <a:pt x="95" y="37"/>
                  </a:cubicBezTo>
                  <a:cubicBezTo>
                    <a:pt x="95" y="37"/>
                    <a:pt x="98" y="40"/>
                    <a:pt x="99" y="38"/>
                  </a:cubicBezTo>
                  <a:cubicBezTo>
                    <a:pt x="99" y="38"/>
                    <a:pt x="98" y="37"/>
                    <a:pt x="101" y="38"/>
                  </a:cubicBezTo>
                  <a:cubicBezTo>
                    <a:pt x="101" y="38"/>
                    <a:pt x="104" y="40"/>
                    <a:pt x="104" y="37"/>
                  </a:cubicBezTo>
                  <a:cubicBezTo>
                    <a:pt x="104" y="37"/>
                    <a:pt x="107" y="31"/>
                    <a:pt x="104" y="32"/>
                  </a:cubicBezTo>
                  <a:cubicBezTo>
                    <a:pt x="104" y="32"/>
                    <a:pt x="98" y="28"/>
                    <a:pt x="98" y="23"/>
                  </a:cubicBezTo>
                  <a:cubicBezTo>
                    <a:pt x="98" y="23"/>
                    <a:pt x="97" y="20"/>
                    <a:pt x="98" y="19"/>
                  </a:cubicBezTo>
                  <a:cubicBezTo>
                    <a:pt x="98" y="19"/>
                    <a:pt x="99" y="17"/>
                    <a:pt x="101" y="19"/>
                  </a:cubicBezTo>
                  <a:cubicBezTo>
                    <a:pt x="101" y="19"/>
                    <a:pt x="105" y="27"/>
                    <a:pt x="105" y="22"/>
                  </a:cubicBezTo>
                  <a:cubicBezTo>
                    <a:pt x="105" y="15"/>
                    <a:pt x="105" y="15"/>
                    <a:pt x="105" y="15"/>
                  </a:cubicBezTo>
                  <a:cubicBezTo>
                    <a:pt x="105" y="15"/>
                    <a:pt x="106" y="12"/>
                    <a:pt x="100" y="12"/>
                  </a:cubicBezTo>
                  <a:cubicBezTo>
                    <a:pt x="100" y="12"/>
                    <a:pt x="90" y="7"/>
                    <a:pt x="96" y="6"/>
                  </a:cubicBezTo>
                  <a:cubicBezTo>
                    <a:pt x="96" y="6"/>
                    <a:pt x="100" y="7"/>
                    <a:pt x="99" y="4"/>
                  </a:cubicBezTo>
                  <a:cubicBezTo>
                    <a:pt x="99" y="4"/>
                    <a:pt x="99" y="3"/>
                    <a:pt x="104" y="3"/>
                  </a:cubicBezTo>
                  <a:cubicBezTo>
                    <a:pt x="104" y="3"/>
                    <a:pt x="105" y="3"/>
                    <a:pt x="106" y="1"/>
                  </a:cubicBezTo>
                  <a:cubicBezTo>
                    <a:pt x="106" y="1"/>
                    <a:pt x="107" y="0"/>
                    <a:pt x="111" y="2"/>
                  </a:cubicBezTo>
                  <a:cubicBezTo>
                    <a:pt x="111" y="2"/>
                    <a:pt x="127" y="6"/>
                    <a:pt x="124" y="14"/>
                  </a:cubicBezTo>
                  <a:cubicBezTo>
                    <a:pt x="124" y="14"/>
                    <a:pt x="123" y="18"/>
                    <a:pt x="120" y="19"/>
                  </a:cubicBezTo>
                  <a:cubicBezTo>
                    <a:pt x="120" y="19"/>
                    <a:pt x="119" y="18"/>
                    <a:pt x="116" y="26"/>
                  </a:cubicBezTo>
                  <a:cubicBezTo>
                    <a:pt x="116" y="26"/>
                    <a:pt x="114" y="29"/>
                    <a:pt x="114" y="32"/>
                  </a:cubicBezTo>
                  <a:cubicBezTo>
                    <a:pt x="114" y="32"/>
                    <a:pt x="115" y="38"/>
                    <a:pt x="113" y="41"/>
                  </a:cubicBezTo>
                  <a:cubicBezTo>
                    <a:pt x="113" y="41"/>
                    <a:pt x="113" y="47"/>
                    <a:pt x="112" y="49"/>
                  </a:cubicBezTo>
                  <a:cubicBezTo>
                    <a:pt x="112" y="49"/>
                    <a:pt x="111" y="52"/>
                    <a:pt x="114" y="51"/>
                  </a:cubicBezTo>
                  <a:cubicBezTo>
                    <a:pt x="114" y="51"/>
                    <a:pt x="136" y="46"/>
                    <a:pt x="143" y="56"/>
                  </a:cubicBezTo>
                  <a:cubicBezTo>
                    <a:pt x="143" y="56"/>
                    <a:pt x="147" y="58"/>
                    <a:pt x="136" y="62"/>
                  </a:cubicBezTo>
                  <a:cubicBezTo>
                    <a:pt x="136" y="62"/>
                    <a:pt x="132" y="64"/>
                    <a:pt x="130" y="63"/>
                  </a:cubicBezTo>
                  <a:cubicBezTo>
                    <a:pt x="118" y="60"/>
                    <a:pt x="118" y="60"/>
                    <a:pt x="118" y="60"/>
                  </a:cubicBezTo>
                  <a:cubicBezTo>
                    <a:pt x="118" y="60"/>
                    <a:pt x="113" y="59"/>
                    <a:pt x="119" y="58"/>
                  </a:cubicBezTo>
                  <a:cubicBezTo>
                    <a:pt x="119" y="58"/>
                    <a:pt x="127" y="58"/>
                    <a:pt x="128" y="56"/>
                  </a:cubicBezTo>
                  <a:cubicBezTo>
                    <a:pt x="128" y="56"/>
                    <a:pt x="131" y="54"/>
                    <a:pt x="127" y="55"/>
                  </a:cubicBezTo>
                  <a:cubicBezTo>
                    <a:pt x="127" y="55"/>
                    <a:pt x="118" y="56"/>
                    <a:pt x="115" y="55"/>
                  </a:cubicBezTo>
                  <a:cubicBezTo>
                    <a:pt x="115" y="55"/>
                    <a:pt x="110" y="55"/>
                    <a:pt x="109" y="59"/>
                  </a:cubicBezTo>
                  <a:cubicBezTo>
                    <a:pt x="109" y="59"/>
                    <a:pt x="110" y="60"/>
                    <a:pt x="108" y="61"/>
                  </a:cubicBezTo>
                  <a:cubicBezTo>
                    <a:pt x="108" y="61"/>
                    <a:pt x="108" y="61"/>
                    <a:pt x="108" y="63"/>
                  </a:cubicBezTo>
                  <a:cubicBezTo>
                    <a:pt x="108" y="63"/>
                    <a:pt x="108" y="70"/>
                    <a:pt x="102" y="66"/>
                  </a:cubicBezTo>
                  <a:cubicBezTo>
                    <a:pt x="102" y="66"/>
                    <a:pt x="97" y="64"/>
                    <a:pt x="98" y="60"/>
                  </a:cubicBezTo>
                  <a:cubicBezTo>
                    <a:pt x="98" y="60"/>
                    <a:pt x="99" y="56"/>
                    <a:pt x="95" y="58"/>
                  </a:cubicBezTo>
                  <a:cubicBezTo>
                    <a:pt x="95" y="58"/>
                    <a:pt x="84" y="63"/>
                    <a:pt x="79" y="64"/>
                  </a:cubicBezTo>
                  <a:cubicBezTo>
                    <a:pt x="79" y="64"/>
                    <a:pt x="65" y="66"/>
                    <a:pt x="66" y="70"/>
                  </a:cubicBezTo>
                  <a:cubicBezTo>
                    <a:pt x="66" y="70"/>
                    <a:pt x="68" y="74"/>
                    <a:pt x="65" y="74"/>
                  </a:cubicBezTo>
                  <a:cubicBezTo>
                    <a:pt x="65" y="74"/>
                    <a:pt x="63" y="73"/>
                    <a:pt x="61" y="70"/>
                  </a:cubicBezTo>
                  <a:cubicBezTo>
                    <a:pt x="61" y="70"/>
                    <a:pt x="61" y="69"/>
                    <a:pt x="58" y="71"/>
                  </a:cubicBezTo>
                  <a:cubicBezTo>
                    <a:pt x="58" y="71"/>
                    <a:pt x="50" y="73"/>
                    <a:pt x="52" y="77"/>
                  </a:cubicBezTo>
                  <a:cubicBezTo>
                    <a:pt x="52" y="77"/>
                    <a:pt x="53" y="78"/>
                    <a:pt x="53" y="80"/>
                  </a:cubicBezTo>
                  <a:cubicBezTo>
                    <a:pt x="53" y="80"/>
                    <a:pt x="56" y="82"/>
                    <a:pt x="53" y="82"/>
                  </a:cubicBezTo>
                  <a:cubicBezTo>
                    <a:pt x="53" y="82"/>
                    <a:pt x="50" y="79"/>
                    <a:pt x="48" y="76"/>
                  </a:cubicBezTo>
                  <a:cubicBezTo>
                    <a:pt x="48" y="76"/>
                    <a:pt x="48" y="73"/>
                    <a:pt x="44" y="76"/>
                  </a:cubicBezTo>
                  <a:cubicBezTo>
                    <a:pt x="44" y="76"/>
                    <a:pt x="31" y="77"/>
                    <a:pt x="25" y="86"/>
                  </a:cubicBezTo>
                  <a:cubicBezTo>
                    <a:pt x="25" y="86"/>
                    <a:pt x="23" y="87"/>
                    <a:pt x="23" y="90"/>
                  </a:cubicBezTo>
                  <a:cubicBezTo>
                    <a:pt x="23" y="90"/>
                    <a:pt x="20" y="93"/>
                    <a:pt x="19" y="94"/>
                  </a:cubicBezTo>
                  <a:cubicBezTo>
                    <a:pt x="19" y="94"/>
                    <a:pt x="15" y="99"/>
                    <a:pt x="13" y="99"/>
                  </a:cubicBezTo>
                  <a:cubicBezTo>
                    <a:pt x="13" y="99"/>
                    <a:pt x="10" y="98"/>
                    <a:pt x="8" y="98"/>
                  </a:cubicBezTo>
                  <a:cubicBezTo>
                    <a:pt x="8" y="98"/>
                    <a:pt x="8" y="98"/>
                    <a:pt x="6" y="96"/>
                  </a:cubicBezTo>
                  <a:cubicBezTo>
                    <a:pt x="6" y="96"/>
                    <a:pt x="0" y="92"/>
                    <a:pt x="4" y="88"/>
                  </a:cubicBezTo>
                  <a:cubicBezTo>
                    <a:pt x="4" y="88"/>
                    <a:pt x="8" y="84"/>
                    <a:pt x="10" y="79"/>
                  </a:cubicBezTo>
                  <a:cubicBezTo>
                    <a:pt x="10" y="79"/>
                    <a:pt x="11" y="73"/>
                    <a:pt x="16" y="74"/>
                  </a:cubicBezTo>
                  <a:cubicBezTo>
                    <a:pt x="16" y="74"/>
                    <a:pt x="21" y="75"/>
                    <a:pt x="22" y="77"/>
                  </a:cubicBezTo>
                  <a:cubicBezTo>
                    <a:pt x="22" y="77"/>
                    <a:pt x="23" y="78"/>
                    <a:pt x="25" y="76"/>
                  </a:cubicBezTo>
                  <a:cubicBezTo>
                    <a:pt x="25" y="76"/>
                    <a:pt x="40" y="74"/>
                    <a:pt x="47" y="70"/>
                  </a:cubicBezTo>
                  <a:cubicBezTo>
                    <a:pt x="47" y="70"/>
                    <a:pt x="48" y="70"/>
                    <a:pt x="48" y="66"/>
                  </a:cubicBezTo>
                  <a:cubicBezTo>
                    <a:pt x="48" y="66"/>
                    <a:pt x="45" y="51"/>
                    <a:pt x="40" y="44"/>
                  </a:cubicBezTo>
                  <a:cubicBezTo>
                    <a:pt x="40" y="44"/>
                    <a:pt x="35" y="35"/>
                    <a:pt x="31"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0" name="Freeform 12">
              <a:extLst>
                <a:ext uri="{FF2B5EF4-FFF2-40B4-BE49-F238E27FC236}">
                  <a16:creationId xmlns:a16="http://schemas.microsoft.com/office/drawing/2014/main" id="{030757E3-91F8-4ABD-901D-612D7544837E}"/>
                </a:ext>
              </a:extLst>
            </p:cNvPr>
            <p:cNvSpPr>
              <a:spLocks/>
            </p:cNvSpPr>
            <p:nvPr/>
          </p:nvSpPr>
          <p:spPr bwMode="auto">
            <a:xfrm>
              <a:off x="4306" y="2062"/>
              <a:ext cx="168" cy="188"/>
            </a:xfrm>
            <a:custGeom>
              <a:avLst/>
              <a:gdLst>
                <a:gd name="T0" fmla="*/ 26 w 88"/>
                <a:gd name="T1" fmla="*/ 10 h 97"/>
                <a:gd name="T2" fmla="*/ 39 w 88"/>
                <a:gd name="T3" fmla="*/ 7 h 97"/>
                <a:gd name="T4" fmla="*/ 47 w 88"/>
                <a:gd name="T5" fmla="*/ 3 h 97"/>
                <a:gd name="T6" fmla="*/ 53 w 88"/>
                <a:gd name="T7" fmla="*/ 2 h 97"/>
                <a:gd name="T8" fmla="*/ 69 w 88"/>
                <a:gd name="T9" fmla="*/ 9 h 97"/>
                <a:gd name="T10" fmla="*/ 64 w 88"/>
                <a:gd name="T11" fmla="*/ 16 h 97"/>
                <a:gd name="T12" fmla="*/ 61 w 88"/>
                <a:gd name="T13" fmla="*/ 26 h 97"/>
                <a:gd name="T14" fmla="*/ 69 w 88"/>
                <a:gd name="T15" fmla="*/ 33 h 97"/>
                <a:gd name="T16" fmla="*/ 82 w 88"/>
                <a:gd name="T17" fmla="*/ 36 h 97"/>
                <a:gd name="T18" fmla="*/ 84 w 88"/>
                <a:gd name="T19" fmla="*/ 45 h 97"/>
                <a:gd name="T20" fmla="*/ 79 w 88"/>
                <a:gd name="T21" fmla="*/ 48 h 97"/>
                <a:gd name="T22" fmla="*/ 75 w 88"/>
                <a:gd name="T23" fmla="*/ 48 h 97"/>
                <a:gd name="T24" fmla="*/ 69 w 88"/>
                <a:gd name="T25" fmla="*/ 55 h 97"/>
                <a:gd name="T26" fmla="*/ 69 w 88"/>
                <a:gd name="T27" fmla="*/ 70 h 97"/>
                <a:gd name="T28" fmla="*/ 58 w 88"/>
                <a:gd name="T29" fmla="*/ 89 h 97"/>
                <a:gd name="T30" fmla="*/ 53 w 88"/>
                <a:gd name="T31" fmla="*/ 92 h 97"/>
                <a:gd name="T32" fmla="*/ 48 w 88"/>
                <a:gd name="T33" fmla="*/ 96 h 97"/>
                <a:gd name="T34" fmla="*/ 45 w 88"/>
                <a:gd name="T35" fmla="*/ 97 h 97"/>
                <a:gd name="T36" fmla="*/ 24 w 88"/>
                <a:gd name="T37" fmla="*/ 97 h 97"/>
                <a:gd name="T38" fmla="*/ 20 w 88"/>
                <a:gd name="T39" fmla="*/ 97 h 97"/>
                <a:gd name="T40" fmla="*/ 18 w 88"/>
                <a:gd name="T41" fmla="*/ 95 h 97"/>
                <a:gd name="T42" fmla="*/ 17 w 88"/>
                <a:gd name="T43" fmla="*/ 95 h 97"/>
                <a:gd name="T44" fmla="*/ 14 w 88"/>
                <a:gd name="T45" fmla="*/ 94 h 97"/>
                <a:gd name="T46" fmla="*/ 4 w 88"/>
                <a:gd name="T47" fmla="*/ 89 h 97"/>
                <a:gd name="T48" fmla="*/ 6 w 88"/>
                <a:gd name="T49" fmla="*/ 88 h 97"/>
                <a:gd name="T50" fmla="*/ 14 w 88"/>
                <a:gd name="T51" fmla="*/ 89 h 97"/>
                <a:gd name="T52" fmla="*/ 15 w 88"/>
                <a:gd name="T53" fmla="*/ 86 h 97"/>
                <a:gd name="T54" fmla="*/ 40 w 88"/>
                <a:gd name="T55" fmla="*/ 81 h 97"/>
                <a:gd name="T56" fmla="*/ 55 w 88"/>
                <a:gd name="T57" fmla="*/ 54 h 97"/>
                <a:gd name="T58" fmla="*/ 38 w 88"/>
                <a:gd name="T59" fmla="*/ 53 h 97"/>
                <a:gd name="T60" fmla="*/ 25 w 88"/>
                <a:gd name="T61" fmla="*/ 57 h 97"/>
                <a:gd name="T62" fmla="*/ 15 w 88"/>
                <a:gd name="T63" fmla="*/ 44 h 97"/>
                <a:gd name="T64" fmla="*/ 16 w 88"/>
                <a:gd name="T65" fmla="*/ 42 h 97"/>
                <a:gd name="T66" fmla="*/ 23 w 88"/>
                <a:gd name="T67" fmla="*/ 43 h 97"/>
                <a:gd name="T68" fmla="*/ 30 w 88"/>
                <a:gd name="T69" fmla="*/ 42 h 97"/>
                <a:gd name="T70" fmla="*/ 42 w 88"/>
                <a:gd name="T71" fmla="*/ 40 h 97"/>
                <a:gd name="T72" fmla="*/ 51 w 88"/>
                <a:gd name="T73" fmla="*/ 38 h 97"/>
                <a:gd name="T74" fmla="*/ 49 w 88"/>
                <a:gd name="T75" fmla="*/ 35 h 97"/>
                <a:gd name="T76" fmla="*/ 42 w 88"/>
                <a:gd name="T77" fmla="*/ 21 h 97"/>
                <a:gd name="T78" fmla="*/ 45 w 88"/>
                <a:gd name="T79" fmla="*/ 12 h 97"/>
                <a:gd name="T80" fmla="*/ 31 w 88"/>
                <a:gd name="T81" fmla="*/ 15 h 97"/>
                <a:gd name="T82" fmla="*/ 25 w 88"/>
                <a:gd name="T83" fmla="*/ 12 h 97"/>
                <a:gd name="T84" fmla="*/ 26 w 88"/>
                <a:gd name="T8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7">
                  <a:moveTo>
                    <a:pt x="26" y="10"/>
                  </a:moveTo>
                  <a:cubicBezTo>
                    <a:pt x="26" y="10"/>
                    <a:pt x="31" y="11"/>
                    <a:pt x="39" y="7"/>
                  </a:cubicBezTo>
                  <a:cubicBezTo>
                    <a:pt x="39" y="7"/>
                    <a:pt x="46" y="6"/>
                    <a:pt x="47" y="3"/>
                  </a:cubicBezTo>
                  <a:cubicBezTo>
                    <a:pt x="47" y="3"/>
                    <a:pt x="48" y="0"/>
                    <a:pt x="53" y="2"/>
                  </a:cubicBezTo>
                  <a:cubicBezTo>
                    <a:pt x="53" y="2"/>
                    <a:pt x="67" y="1"/>
                    <a:pt x="69" y="9"/>
                  </a:cubicBezTo>
                  <a:cubicBezTo>
                    <a:pt x="69" y="9"/>
                    <a:pt x="70" y="13"/>
                    <a:pt x="64" y="16"/>
                  </a:cubicBezTo>
                  <a:cubicBezTo>
                    <a:pt x="64" y="16"/>
                    <a:pt x="60" y="20"/>
                    <a:pt x="61" y="26"/>
                  </a:cubicBezTo>
                  <a:cubicBezTo>
                    <a:pt x="61" y="26"/>
                    <a:pt x="65" y="35"/>
                    <a:pt x="69" y="33"/>
                  </a:cubicBezTo>
                  <a:cubicBezTo>
                    <a:pt x="69" y="33"/>
                    <a:pt x="81" y="33"/>
                    <a:pt x="82" y="36"/>
                  </a:cubicBezTo>
                  <a:cubicBezTo>
                    <a:pt x="82" y="36"/>
                    <a:pt x="88" y="42"/>
                    <a:pt x="84" y="45"/>
                  </a:cubicBezTo>
                  <a:cubicBezTo>
                    <a:pt x="84" y="45"/>
                    <a:pt x="81" y="46"/>
                    <a:pt x="79" y="48"/>
                  </a:cubicBezTo>
                  <a:cubicBezTo>
                    <a:pt x="79" y="48"/>
                    <a:pt x="78" y="49"/>
                    <a:pt x="75" y="48"/>
                  </a:cubicBezTo>
                  <a:cubicBezTo>
                    <a:pt x="75" y="48"/>
                    <a:pt x="68" y="48"/>
                    <a:pt x="69" y="55"/>
                  </a:cubicBezTo>
                  <a:cubicBezTo>
                    <a:pt x="69" y="70"/>
                    <a:pt x="69" y="70"/>
                    <a:pt x="69" y="70"/>
                  </a:cubicBezTo>
                  <a:cubicBezTo>
                    <a:pt x="69" y="70"/>
                    <a:pt x="65" y="83"/>
                    <a:pt x="58" y="89"/>
                  </a:cubicBezTo>
                  <a:cubicBezTo>
                    <a:pt x="58" y="89"/>
                    <a:pt x="54" y="92"/>
                    <a:pt x="53" y="92"/>
                  </a:cubicBezTo>
                  <a:cubicBezTo>
                    <a:pt x="53" y="92"/>
                    <a:pt x="51" y="93"/>
                    <a:pt x="48" y="96"/>
                  </a:cubicBezTo>
                  <a:cubicBezTo>
                    <a:pt x="48" y="96"/>
                    <a:pt x="47" y="97"/>
                    <a:pt x="45" y="97"/>
                  </a:cubicBezTo>
                  <a:cubicBezTo>
                    <a:pt x="24" y="97"/>
                    <a:pt x="24" y="97"/>
                    <a:pt x="24" y="97"/>
                  </a:cubicBezTo>
                  <a:cubicBezTo>
                    <a:pt x="24" y="97"/>
                    <a:pt x="22" y="96"/>
                    <a:pt x="20" y="97"/>
                  </a:cubicBezTo>
                  <a:cubicBezTo>
                    <a:pt x="20" y="97"/>
                    <a:pt x="18" y="96"/>
                    <a:pt x="18" y="95"/>
                  </a:cubicBezTo>
                  <a:cubicBezTo>
                    <a:pt x="18" y="95"/>
                    <a:pt x="19" y="94"/>
                    <a:pt x="17" y="95"/>
                  </a:cubicBezTo>
                  <a:cubicBezTo>
                    <a:pt x="17" y="95"/>
                    <a:pt x="16" y="93"/>
                    <a:pt x="14" y="94"/>
                  </a:cubicBezTo>
                  <a:cubicBezTo>
                    <a:pt x="4" y="89"/>
                    <a:pt x="4" y="89"/>
                    <a:pt x="4" y="89"/>
                  </a:cubicBezTo>
                  <a:cubicBezTo>
                    <a:pt x="4" y="89"/>
                    <a:pt x="0" y="87"/>
                    <a:pt x="6" y="88"/>
                  </a:cubicBezTo>
                  <a:cubicBezTo>
                    <a:pt x="6" y="88"/>
                    <a:pt x="19" y="93"/>
                    <a:pt x="14" y="89"/>
                  </a:cubicBezTo>
                  <a:cubicBezTo>
                    <a:pt x="14" y="89"/>
                    <a:pt x="11" y="86"/>
                    <a:pt x="15" y="86"/>
                  </a:cubicBezTo>
                  <a:cubicBezTo>
                    <a:pt x="15" y="86"/>
                    <a:pt x="30" y="87"/>
                    <a:pt x="40" y="81"/>
                  </a:cubicBezTo>
                  <a:cubicBezTo>
                    <a:pt x="40" y="81"/>
                    <a:pt x="61" y="73"/>
                    <a:pt x="55" y="54"/>
                  </a:cubicBezTo>
                  <a:cubicBezTo>
                    <a:pt x="55" y="54"/>
                    <a:pt x="48" y="50"/>
                    <a:pt x="38" y="53"/>
                  </a:cubicBezTo>
                  <a:cubicBezTo>
                    <a:pt x="38" y="53"/>
                    <a:pt x="29" y="59"/>
                    <a:pt x="25" y="57"/>
                  </a:cubicBezTo>
                  <a:cubicBezTo>
                    <a:pt x="25" y="57"/>
                    <a:pt x="17" y="51"/>
                    <a:pt x="15" y="44"/>
                  </a:cubicBezTo>
                  <a:cubicBezTo>
                    <a:pt x="15" y="44"/>
                    <a:pt x="12" y="40"/>
                    <a:pt x="16" y="42"/>
                  </a:cubicBezTo>
                  <a:cubicBezTo>
                    <a:pt x="16" y="42"/>
                    <a:pt x="17" y="44"/>
                    <a:pt x="23" y="43"/>
                  </a:cubicBezTo>
                  <a:cubicBezTo>
                    <a:pt x="23" y="43"/>
                    <a:pt x="28" y="44"/>
                    <a:pt x="30" y="42"/>
                  </a:cubicBezTo>
                  <a:cubicBezTo>
                    <a:pt x="30" y="42"/>
                    <a:pt x="35" y="41"/>
                    <a:pt x="42" y="40"/>
                  </a:cubicBezTo>
                  <a:cubicBezTo>
                    <a:pt x="42" y="40"/>
                    <a:pt x="49" y="39"/>
                    <a:pt x="51" y="38"/>
                  </a:cubicBezTo>
                  <a:cubicBezTo>
                    <a:pt x="51" y="38"/>
                    <a:pt x="53" y="35"/>
                    <a:pt x="49" y="35"/>
                  </a:cubicBezTo>
                  <a:cubicBezTo>
                    <a:pt x="49" y="35"/>
                    <a:pt x="39" y="37"/>
                    <a:pt x="42" y="21"/>
                  </a:cubicBezTo>
                  <a:cubicBezTo>
                    <a:pt x="42" y="21"/>
                    <a:pt x="50" y="9"/>
                    <a:pt x="45" y="12"/>
                  </a:cubicBezTo>
                  <a:cubicBezTo>
                    <a:pt x="45" y="12"/>
                    <a:pt x="37" y="17"/>
                    <a:pt x="31" y="15"/>
                  </a:cubicBezTo>
                  <a:cubicBezTo>
                    <a:pt x="31" y="15"/>
                    <a:pt x="27" y="15"/>
                    <a:pt x="25" y="12"/>
                  </a:cubicBezTo>
                  <a:cubicBezTo>
                    <a:pt x="25" y="12"/>
                    <a:pt x="22" y="7"/>
                    <a:pt x="2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1" name="Freeform 13">
              <a:extLst>
                <a:ext uri="{FF2B5EF4-FFF2-40B4-BE49-F238E27FC236}">
                  <a16:creationId xmlns:a16="http://schemas.microsoft.com/office/drawing/2014/main" id="{7B30496D-9A92-44F2-A10D-0AE9B018CE8E}"/>
                </a:ext>
              </a:extLst>
            </p:cNvPr>
            <p:cNvSpPr>
              <a:spLocks/>
            </p:cNvSpPr>
            <p:nvPr/>
          </p:nvSpPr>
          <p:spPr bwMode="auto">
            <a:xfrm>
              <a:off x="4023" y="1962"/>
              <a:ext cx="151" cy="247"/>
            </a:xfrm>
            <a:custGeom>
              <a:avLst/>
              <a:gdLst>
                <a:gd name="T0" fmla="*/ 37 w 79"/>
                <a:gd name="T1" fmla="*/ 7 h 128"/>
                <a:gd name="T2" fmla="*/ 39 w 79"/>
                <a:gd name="T3" fmla="*/ 5 h 128"/>
                <a:gd name="T4" fmla="*/ 49 w 79"/>
                <a:gd name="T5" fmla="*/ 8 h 128"/>
                <a:gd name="T6" fmla="*/ 58 w 79"/>
                <a:gd name="T7" fmla="*/ 12 h 128"/>
                <a:gd name="T8" fmla="*/ 60 w 79"/>
                <a:gd name="T9" fmla="*/ 19 h 128"/>
                <a:gd name="T10" fmla="*/ 61 w 79"/>
                <a:gd name="T11" fmla="*/ 26 h 128"/>
                <a:gd name="T12" fmla="*/ 69 w 79"/>
                <a:gd name="T13" fmla="*/ 33 h 128"/>
                <a:gd name="T14" fmla="*/ 70 w 79"/>
                <a:gd name="T15" fmla="*/ 33 h 128"/>
                <a:gd name="T16" fmla="*/ 74 w 79"/>
                <a:gd name="T17" fmla="*/ 38 h 128"/>
                <a:gd name="T18" fmla="*/ 75 w 79"/>
                <a:gd name="T19" fmla="*/ 41 h 128"/>
                <a:gd name="T20" fmla="*/ 77 w 79"/>
                <a:gd name="T21" fmla="*/ 47 h 128"/>
                <a:gd name="T22" fmla="*/ 70 w 79"/>
                <a:gd name="T23" fmla="*/ 58 h 128"/>
                <a:gd name="T24" fmla="*/ 66 w 79"/>
                <a:gd name="T25" fmla="*/ 61 h 128"/>
                <a:gd name="T26" fmla="*/ 62 w 79"/>
                <a:gd name="T27" fmla="*/ 69 h 128"/>
                <a:gd name="T28" fmla="*/ 56 w 79"/>
                <a:gd name="T29" fmla="*/ 77 h 128"/>
                <a:gd name="T30" fmla="*/ 48 w 79"/>
                <a:gd name="T31" fmla="*/ 94 h 128"/>
                <a:gd name="T32" fmla="*/ 44 w 79"/>
                <a:gd name="T33" fmla="*/ 103 h 128"/>
                <a:gd name="T34" fmla="*/ 38 w 79"/>
                <a:gd name="T35" fmla="*/ 107 h 128"/>
                <a:gd name="T36" fmla="*/ 36 w 79"/>
                <a:gd name="T37" fmla="*/ 111 h 128"/>
                <a:gd name="T38" fmla="*/ 33 w 79"/>
                <a:gd name="T39" fmla="*/ 115 h 128"/>
                <a:gd name="T40" fmla="*/ 25 w 79"/>
                <a:gd name="T41" fmla="*/ 119 h 128"/>
                <a:gd name="T42" fmla="*/ 18 w 79"/>
                <a:gd name="T43" fmla="*/ 122 h 128"/>
                <a:gd name="T44" fmla="*/ 13 w 79"/>
                <a:gd name="T45" fmla="*/ 123 h 128"/>
                <a:gd name="T46" fmla="*/ 11 w 79"/>
                <a:gd name="T47" fmla="*/ 125 h 128"/>
                <a:gd name="T48" fmla="*/ 3 w 79"/>
                <a:gd name="T49" fmla="*/ 127 h 128"/>
                <a:gd name="T50" fmla="*/ 9 w 79"/>
                <a:gd name="T51" fmla="*/ 111 h 128"/>
                <a:gd name="T52" fmla="*/ 14 w 79"/>
                <a:gd name="T53" fmla="*/ 103 h 128"/>
                <a:gd name="T54" fmla="*/ 18 w 79"/>
                <a:gd name="T55" fmla="*/ 99 h 128"/>
                <a:gd name="T56" fmla="*/ 20 w 79"/>
                <a:gd name="T57" fmla="*/ 99 h 128"/>
                <a:gd name="T58" fmla="*/ 25 w 79"/>
                <a:gd name="T59" fmla="*/ 93 h 128"/>
                <a:gd name="T60" fmla="*/ 23 w 79"/>
                <a:gd name="T61" fmla="*/ 90 h 128"/>
                <a:gd name="T62" fmla="*/ 23 w 79"/>
                <a:gd name="T63" fmla="*/ 85 h 128"/>
                <a:gd name="T64" fmla="*/ 22 w 79"/>
                <a:gd name="T65" fmla="*/ 83 h 128"/>
                <a:gd name="T66" fmla="*/ 18 w 79"/>
                <a:gd name="T67" fmla="*/ 81 h 128"/>
                <a:gd name="T68" fmla="*/ 15 w 79"/>
                <a:gd name="T69" fmla="*/ 80 h 128"/>
                <a:gd name="T70" fmla="*/ 9 w 79"/>
                <a:gd name="T71" fmla="*/ 69 h 128"/>
                <a:gd name="T72" fmla="*/ 27 w 79"/>
                <a:gd name="T73" fmla="*/ 67 h 128"/>
                <a:gd name="T74" fmla="*/ 36 w 79"/>
                <a:gd name="T75" fmla="*/ 55 h 128"/>
                <a:gd name="T76" fmla="*/ 35 w 79"/>
                <a:gd name="T77" fmla="*/ 52 h 128"/>
                <a:gd name="T78" fmla="*/ 36 w 79"/>
                <a:gd name="T79" fmla="*/ 49 h 128"/>
                <a:gd name="T80" fmla="*/ 36 w 79"/>
                <a:gd name="T81" fmla="*/ 45 h 128"/>
                <a:gd name="T82" fmla="*/ 37 w 79"/>
                <a:gd name="T83" fmla="*/ 42 h 128"/>
                <a:gd name="T84" fmla="*/ 37 w 79"/>
                <a:gd name="T85" fmla="*/ 39 h 128"/>
                <a:gd name="T86" fmla="*/ 38 w 79"/>
                <a:gd name="T87" fmla="*/ 36 h 128"/>
                <a:gd name="T88" fmla="*/ 38 w 79"/>
                <a:gd name="T89" fmla="*/ 33 h 128"/>
                <a:gd name="T90" fmla="*/ 39 w 79"/>
                <a:gd name="T91" fmla="*/ 32 h 128"/>
                <a:gd name="T92" fmla="*/ 40 w 79"/>
                <a:gd name="T93" fmla="*/ 29 h 128"/>
                <a:gd name="T94" fmla="*/ 39 w 79"/>
                <a:gd name="T95" fmla="*/ 25 h 128"/>
                <a:gd name="T96" fmla="*/ 37 w 79"/>
                <a:gd name="T97" fmla="*/ 22 h 128"/>
                <a:gd name="T98" fmla="*/ 37 w 79"/>
                <a:gd name="T99" fmla="*/ 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9" h="128">
                  <a:moveTo>
                    <a:pt x="37" y="7"/>
                  </a:moveTo>
                  <a:cubicBezTo>
                    <a:pt x="37" y="7"/>
                    <a:pt x="33" y="0"/>
                    <a:pt x="39" y="5"/>
                  </a:cubicBezTo>
                  <a:cubicBezTo>
                    <a:pt x="39" y="5"/>
                    <a:pt x="46" y="5"/>
                    <a:pt x="49" y="8"/>
                  </a:cubicBezTo>
                  <a:cubicBezTo>
                    <a:pt x="49" y="8"/>
                    <a:pt x="55" y="11"/>
                    <a:pt x="58" y="12"/>
                  </a:cubicBezTo>
                  <a:cubicBezTo>
                    <a:pt x="58" y="12"/>
                    <a:pt x="60" y="12"/>
                    <a:pt x="60" y="19"/>
                  </a:cubicBezTo>
                  <a:cubicBezTo>
                    <a:pt x="60" y="19"/>
                    <a:pt x="59" y="26"/>
                    <a:pt x="61" y="26"/>
                  </a:cubicBezTo>
                  <a:cubicBezTo>
                    <a:pt x="61" y="26"/>
                    <a:pt x="67" y="31"/>
                    <a:pt x="69" y="33"/>
                  </a:cubicBezTo>
                  <a:cubicBezTo>
                    <a:pt x="69" y="33"/>
                    <a:pt x="69" y="34"/>
                    <a:pt x="70" y="33"/>
                  </a:cubicBezTo>
                  <a:cubicBezTo>
                    <a:pt x="70" y="33"/>
                    <a:pt x="74" y="33"/>
                    <a:pt x="74" y="38"/>
                  </a:cubicBezTo>
                  <a:cubicBezTo>
                    <a:pt x="74" y="38"/>
                    <a:pt x="73" y="41"/>
                    <a:pt x="75" y="41"/>
                  </a:cubicBezTo>
                  <a:cubicBezTo>
                    <a:pt x="75" y="41"/>
                    <a:pt x="79" y="42"/>
                    <a:pt x="77" y="47"/>
                  </a:cubicBezTo>
                  <a:cubicBezTo>
                    <a:pt x="77" y="47"/>
                    <a:pt x="77" y="56"/>
                    <a:pt x="70" y="58"/>
                  </a:cubicBezTo>
                  <a:cubicBezTo>
                    <a:pt x="70" y="58"/>
                    <a:pt x="67" y="58"/>
                    <a:pt x="66" y="61"/>
                  </a:cubicBezTo>
                  <a:cubicBezTo>
                    <a:pt x="66" y="61"/>
                    <a:pt x="62" y="66"/>
                    <a:pt x="62" y="69"/>
                  </a:cubicBezTo>
                  <a:cubicBezTo>
                    <a:pt x="62" y="69"/>
                    <a:pt x="60" y="73"/>
                    <a:pt x="56" y="77"/>
                  </a:cubicBezTo>
                  <a:cubicBezTo>
                    <a:pt x="56" y="77"/>
                    <a:pt x="47" y="82"/>
                    <a:pt x="48" y="94"/>
                  </a:cubicBezTo>
                  <a:cubicBezTo>
                    <a:pt x="48" y="94"/>
                    <a:pt x="51" y="100"/>
                    <a:pt x="44" y="103"/>
                  </a:cubicBezTo>
                  <a:cubicBezTo>
                    <a:pt x="44" y="103"/>
                    <a:pt x="42" y="103"/>
                    <a:pt x="38" y="107"/>
                  </a:cubicBezTo>
                  <a:cubicBezTo>
                    <a:pt x="38" y="107"/>
                    <a:pt x="36" y="110"/>
                    <a:pt x="36" y="111"/>
                  </a:cubicBezTo>
                  <a:cubicBezTo>
                    <a:pt x="36" y="111"/>
                    <a:pt x="33" y="114"/>
                    <a:pt x="33" y="115"/>
                  </a:cubicBezTo>
                  <a:cubicBezTo>
                    <a:pt x="33" y="115"/>
                    <a:pt x="31" y="118"/>
                    <a:pt x="25" y="119"/>
                  </a:cubicBezTo>
                  <a:cubicBezTo>
                    <a:pt x="25" y="119"/>
                    <a:pt x="20" y="119"/>
                    <a:pt x="18" y="122"/>
                  </a:cubicBezTo>
                  <a:cubicBezTo>
                    <a:pt x="18" y="122"/>
                    <a:pt x="15" y="124"/>
                    <a:pt x="13" y="123"/>
                  </a:cubicBezTo>
                  <a:cubicBezTo>
                    <a:pt x="13" y="123"/>
                    <a:pt x="12" y="123"/>
                    <a:pt x="11" y="125"/>
                  </a:cubicBezTo>
                  <a:cubicBezTo>
                    <a:pt x="11" y="125"/>
                    <a:pt x="8" y="128"/>
                    <a:pt x="3" y="127"/>
                  </a:cubicBezTo>
                  <a:cubicBezTo>
                    <a:pt x="3" y="127"/>
                    <a:pt x="7" y="116"/>
                    <a:pt x="9" y="111"/>
                  </a:cubicBezTo>
                  <a:cubicBezTo>
                    <a:pt x="9" y="111"/>
                    <a:pt x="11" y="105"/>
                    <a:pt x="14" y="103"/>
                  </a:cubicBezTo>
                  <a:cubicBezTo>
                    <a:pt x="14" y="103"/>
                    <a:pt x="15" y="98"/>
                    <a:pt x="18" y="99"/>
                  </a:cubicBezTo>
                  <a:cubicBezTo>
                    <a:pt x="18" y="99"/>
                    <a:pt x="19" y="101"/>
                    <a:pt x="20" y="99"/>
                  </a:cubicBezTo>
                  <a:cubicBezTo>
                    <a:pt x="20" y="99"/>
                    <a:pt x="24" y="93"/>
                    <a:pt x="25" y="93"/>
                  </a:cubicBezTo>
                  <a:cubicBezTo>
                    <a:pt x="25" y="93"/>
                    <a:pt x="24" y="90"/>
                    <a:pt x="23" y="90"/>
                  </a:cubicBezTo>
                  <a:cubicBezTo>
                    <a:pt x="23" y="90"/>
                    <a:pt x="22" y="87"/>
                    <a:pt x="23" y="85"/>
                  </a:cubicBezTo>
                  <a:cubicBezTo>
                    <a:pt x="23" y="85"/>
                    <a:pt x="24" y="84"/>
                    <a:pt x="22" y="83"/>
                  </a:cubicBezTo>
                  <a:cubicBezTo>
                    <a:pt x="22" y="83"/>
                    <a:pt x="19" y="79"/>
                    <a:pt x="18" y="81"/>
                  </a:cubicBezTo>
                  <a:cubicBezTo>
                    <a:pt x="18" y="81"/>
                    <a:pt x="17" y="81"/>
                    <a:pt x="15" y="80"/>
                  </a:cubicBezTo>
                  <a:cubicBezTo>
                    <a:pt x="15" y="80"/>
                    <a:pt x="0" y="69"/>
                    <a:pt x="9" y="69"/>
                  </a:cubicBezTo>
                  <a:cubicBezTo>
                    <a:pt x="9" y="69"/>
                    <a:pt x="18" y="72"/>
                    <a:pt x="27" y="67"/>
                  </a:cubicBezTo>
                  <a:cubicBezTo>
                    <a:pt x="27" y="67"/>
                    <a:pt x="29" y="66"/>
                    <a:pt x="36" y="55"/>
                  </a:cubicBezTo>
                  <a:cubicBezTo>
                    <a:pt x="36" y="55"/>
                    <a:pt x="37" y="53"/>
                    <a:pt x="35" y="52"/>
                  </a:cubicBezTo>
                  <a:cubicBezTo>
                    <a:pt x="35" y="52"/>
                    <a:pt x="35" y="50"/>
                    <a:pt x="36" y="49"/>
                  </a:cubicBezTo>
                  <a:cubicBezTo>
                    <a:pt x="36" y="49"/>
                    <a:pt x="36" y="48"/>
                    <a:pt x="36" y="45"/>
                  </a:cubicBezTo>
                  <a:cubicBezTo>
                    <a:pt x="36" y="45"/>
                    <a:pt x="36" y="43"/>
                    <a:pt x="37" y="42"/>
                  </a:cubicBezTo>
                  <a:cubicBezTo>
                    <a:pt x="37" y="42"/>
                    <a:pt x="38" y="40"/>
                    <a:pt x="37" y="39"/>
                  </a:cubicBezTo>
                  <a:cubicBezTo>
                    <a:pt x="37" y="39"/>
                    <a:pt x="37" y="37"/>
                    <a:pt x="38" y="36"/>
                  </a:cubicBezTo>
                  <a:cubicBezTo>
                    <a:pt x="38" y="36"/>
                    <a:pt x="38" y="35"/>
                    <a:pt x="38" y="33"/>
                  </a:cubicBezTo>
                  <a:cubicBezTo>
                    <a:pt x="38" y="33"/>
                    <a:pt x="37" y="32"/>
                    <a:pt x="39" y="32"/>
                  </a:cubicBezTo>
                  <a:cubicBezTo>
                    <a:pt x="39" y="32"/>
                    <a:pt x="41" y="33"/>
                    <a:pt x="40" y="29"/>
                  </a:cubicBezTo>
                  <a:cubicBezTo>
                    <a:pt x="40" y="29"/>
                    <a:pt x="39" y="27"/>
                    <a:pt x="39" y="25"/>
                  </a:cubicBezTo>
                  <a:cubicBezTo>
                    <a:pt x="37" y="22"/>
                    <a:pt x="37" y="22"/>
                    <a:pt x="37" y="22"/>
                  </a:cubicBezTo>
                  <a:lnTo>
                    <a:pt x="37"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2" name="Freeform 14">
              <a:extLst>
                <a:ext uri="{FF2B5EF4-FFF2-40B4-BE49-F238E27FC236}">
                  <a16:creationId xmlns:a16="http://schemas.microsoft.com/office/drawing/2014/main" id="{DFA86146-D619-4118-8401-3A31FF884FD6}"/>
                </a:ext>
              </a:extLst>
            </p:cNvPr>
            <p:cNvSpPr>
              <a:spLocks/>
            </p:cNvSpPr>
            <p:nvPr/>
          </p:nvSpPr>
          <p:spPr bwMode="auto">
            <a:xfrm>
              <a:off x="4157" y="2138"/>
              <a:ext cx="63" cy="70"/>
            </a:xfrm>
            <a:custGeom>
              <a:avLst/>
              <a:gdLst>
                <a:gd name="T0" fmla="*/ 3 w 33"/>
                <a:gd name="T1" fmla="*/ 8 h 36"/>
                <a:gd name="T2" fmla="*/ 7 w 33"/>
                <a:gd name="T3" fmla="*/ 3 h 36"/>
                <a:gd name="T4" fmla="*/ 13 w 33"/>
                <a:gd name="T5" fmla="*/ 4 h 36"/>
                <a:gd name="T6" fmla="*/ 23 w 33"/>
                <a:gd name="T7" fmla="*/ 12 h 36"/>
                <a:gd name="T8" fmla="*/ 30 w 33"/>
                <a:gd name="T9" fmla="*/ 18 h 36"/>
                <a:gd name="T10" fmla="*/ 31 w 33"/>
                <a:gd name="T11" fmla="*/ 25 h 36"/>
                <a:gd name="T12" fmla="*/ 30 w 33"/>
                <a:gd name="T13" fmla="*/ 28 h 36"/>
                <a:gd name="T14" fmla="*/ 28 w 33"/>
                <a:gd name="T15" fmla="*/ 31 h 36"/>
                <a:gd name="T16" fmla="*/ 19 w 33"/>
                <a:gd name="T17" fmla="*/ 34 h 36"/>
                <a:gd name="T18" fmla="*/ 12 w 33"/>
                <a:gd name="T19" fmla="*/ 33 h 36"/>
                <a:gd name="T20" fmla="*/ 8 w 33"/>
                <a:gd name="T21" fmla="*/ 30 h 36"/>
                <a:gd name="T22" fmla="*/ 5 w 33"/>
                <a:gd name="T23" fmla="*/ 29 h 36"/>
                <a:gd name="T24" fmla="*/ 2 w 33"/>
                <a:gd name="T25" fmla="*/ 25 h 36"/>
                <a:gd name="T26" fmla="*/ 2 w 33"/>
                <a:gd name="T27" fmla="*/ 19 h 36"/>
                <a:gd name="T28" fmla="*/ 3 w 33"/>
                <a:gd name="T29"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36">
                  <a:moveTo>
                    <a:pt x="3" y="8"/>
                  </a:moveTo>
                  <a:cubicBezTo>
                    <a:pt x="3" y="8"/>
                    <a:pt x="4" y="0"/>
                    <a:pt x="7" y="3"/>
                  </a:cubicBezTo>
                  <a:cubicBezTo>
                    <a:pt x="7" y="3"/>
                    <a:pt x="10" y="4"/>
                    <a:pt x="13" y="4"/>
                  </a:cubicBezTo>
                  <a:cubicBezTo>
                    <a:pt x="13" y="4"/>
                    <a:pt x="19" y="7"/>
                    <a:pt x="23" y="12"/>
                  </a:cubicBezTo>
                  <a:cubicBezTo>
                    <a:pt x="23" y="12"/>
                    <a:pt x="28" y="17"/>
                    <a:pt x="30" y="18"/>
                  </a:cubicBezTo>
                  <a:cubicBezTo>
                    <a:pt x="30" y="18"/>
                    <a:pt x="33" y="20"/>
                    <a:pt x="31" y="25"/>
                  </a:cubicBezTo>
                  <a:cubicBezTo>
                    <a:pt x="31" y="25"/>
                    <a:pt x="29" y="27"/>
                    <a:pt x="30" y="28"/>
                  </a:cubicBezTo>
                  <a:cubicBezTo>
                    <a:pt x="30" y="28"/>
                    <a:pt x="29" y="30"/>
                    <a:pt x="28" y="31"/>
                  </a:cubicBezTo>
                  <a:cubicBezTo>
                    <a:pt x="28" y="31"/>
                    <a:pt x="24" y="36"/>
                    <a:pt x="19" y="34"/>
                  </a:cubicBezTo>
                  <a:cubicBezTo>
                    <a:pt x="19" y="34"/>
                    <a:pt x="15" y="34"/>
                    <a:pt x="12" y="33"/>
                  </a:cubicBezTo>
                  <a:cubicBezTo>
                    <a:pt x="12" y="33"/>
                    <a:pt x="9" y="32"/>
                    <a:pt x="8" y="30"/>
                  </a:cubicBezTo>
                  <a:cubicBezTo>
                    <a:pt x="8" y="30"/>
                    <a:pt x="6" y="29"/>
                    <a:pt x="5" y="29"/>
                  </a:cubicBezTo>
                  <a:cubicBezTo>
                    <a:pt x="5" y="29"/>
                    <a:pt x="4" y="29"/>
                    <a:pt x="2" y="25"/>
                  </a:cubicBezTo>
                  <a:cubicBezTo>
                    <a:pt x="2" y="25"/>
                    <a:pt x="0" y="23"/>
                    <a:pt x="2" y="19"/>
                  </a:cubicBezTo>
                  <a:cubicBezTo>
                    <a:pt x="2" y="19"/>
                    <a:pt x="4" y="14"/>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3" name="Freeform 15">
              <a:extLst>
                <a:ext uri="{FF2B5EF4-FFF2-40B4-BE49-F238E27FC236}">
                  <a16:creationId xmlns:a16="http://schemas.microsoft.com/office/drawing/2014/main" id="{C90A4456-0A41-4805-ACEA-5799F8725F82}"/>
                </a:ext>
              </a:extLst>
            </p:cNvPr>
            <p:cNvSpPr>
              <a:spLocks/>
            </p:cNvSpPr>
            <p:nvPr/>
          </p:nvSpPr>
          <p:spPr bwMode="auto">
            <a:xfrm>
              <a:off x="3720" y="2064"/>
              <a:ext cx="36" cy="142"/>
            </a:xfrm>
            <a:custGeom>
              <a:avLst/>
              <a:gdLst>
                <a:gd name="T0" fmla="*/ 0 w 19"/>
                <a:gd name="T1" fmla="*/ 48 h 73"/>
                <a:gd name="T2" fmla="*/ 1 w 19"/>
                <a:gd name="T3" fmla="*/ 27 h 73"/>
                <a:gd name="T4" fmla="*/ 1 w 19"/>
                <a:gd name="T5" fmla="*/ 24 h 73"/>
                <a:gd name="T6" fmla="*/ 1 w 19"/>
                <a:gd name="T7" fmla="*/ 12 h 73"/>
                <a:gd name="T8" fmla="*/ 3 w 19"/>
                <a:gd name="T9" fmla="*/ 10 h 73"/>
                <a:gd name="T10" fmla="*/ 3 w 19"/>
                <a:gd name="T11" fmla="*/ 7 h 73"/>
                <a:gd name="T12" fmla="*/ 3 w 19"/>
                <a:gd name="T13" fmla="*/ 5 h 73"/>
                <a:gd name="T14" fmla="*/ 7 w 19"/>
                <a:gd name="T15" fmla="*/ 3 h 73"/>
                <a:gd name="T16" fmla="*/ 6 w 19"/>
                <a:gd name="T17" fmla="*/ 8 h 73"/>
                <a:gd name="T18" fmla="*/ 9 w 19"/>
                <a:gd name="T19" fmla="*/ 26 h 73"/>
                <a:gd name="T20" fmla="*/ 11 w 19"/>
                <a:gd name="T21" fmla="*/ 30 h 73"/>
                <a:gd name="T22" fmla="*/ 14 w 19"/>
                <a:gd name="T23" fmla="*/ 37 h 73"/>
                <a:gd name="T24" fmla="*/ 14 w 19"/>
                <a:gd name="T25" fmla="*/ 42 h 73"/>
                <a:gd name="T26" fmla="*/ 15 w 19"/>
                <a:gd name="T27" fmla="*/ 43 h 73"/>
                <a:gd name="T28" fmla="*/ 17 w 19"/>
                <a:gd name="T29" fmla="*/ 45 h 73"/>
                <a:gd name="T30" fmla="*/ 16 w 19"/>
                <a:gd name="T31" fmla="*/ 54 h 73"/>
                <a:gd name="T32" fmla="*/ 17 w 19"/>
                <a:gd name="T33" fmla="*/ 57 h 73"/>
                <a:gd name="T34" fmla="*/ 18 w 19"/>
                <a:gd name="T35" fmla="*/ 59 h 73"/>
                <a:gd name="T36" fmla="*/ 18 w 19"/>
                <a:gd name="T37" fmla="*/ 61 h 73"/>
                <a:gd name="T38" fmla="*/ 18 w 19"/>
                <a:gd name="T39" fmla="*/ 70 h 73"/>
                <a:gd name="T40" fmla="*/ 13 w 19"/>
                <a:gd name="T41" fmla="*/ 71 h 73"/>
                <a:gd name="T42" fmla="*/ 0 w 19"/>
                <a:gd name="T43" fmla="*/ 4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73">
                  <a:moveTo>
                    <a:pt x="0" y="48"/>
                  </a:moveTo>
                  <a:cubicBezTo>
                    <a:pt x="0" y="48"/>
                    <a:pt x="0" y="28"/>
                    <a:pt x="1" y="27"/>
                  </a:cubicBezTo>
                  <a:cubicBezTo>
                    <a:pt x="1" y="27"/>
                    <a:pt x="1" y="26"/>
                    <a:pt x="1" y="24"/>
                  </a:cubicBezTo>
                  <a:cubicBezTo>
                    <a:pt x="1" y="12"/>
                    <a:pt x="1" y="12"/>
                    <a:pt x="1" y="12"/>
                  </a:cubicBezTo>
                  <a:cubicBezTo>
                    <a:pt x="1" y="12"/>
                    <a:pt x="2" y="11"/>
                    <a:pt x="3" y="10"/>
                  </a:cubicBezTo>
                  <a:cubicBezTo>
                    <a:pt x="3" y="10"/>
                    <a:pt x="2" y="7"/>
                    <a:pt x="3" y="7"/>
                  </a:cubicBezTo>
                  <a:cubicBezTo>
                    <a:pt x="3" y="7"/>
                    <a:pt x="3" y="6"/>
                    <a:pt x="3" y="5"/>
                  </a:cubicBezTo>
                  <a:cubicBezTo>
                    <a:pt x="3" y="5"/>
                    <a:pt x="4" y="0"/>
                    <a:pt x="7" y="3"/>
                  </a:cubicBezTo>
                  <a:cubicBezTo>
                    <a:pt x="7" y="3"/>
                    <a:pt x="8" y="5"/>
                    <a:pt x="6" y="8"/>
                  </a:cubicBezTo>
                  <a:cubicBezTo>
                    <a:pt x="6" y="8"/>
                    <a:pt x="3" y="11"/>
                    <a:pt x="9" y="26"/>
                  </a:cubicBezTo>
                  <a:cubicBezTo>
                    <a:pt x="9" y="26"/>
                    <a:pt x="9" y="28"/>
                    <a:pt x="11" y="30"/>
                  </a:cubicBezTo>
                  <a:cubicBezTo>
                    <a:pt x="11" y="30"/>
                    <a:pt x="14" y="32"/>
                    <a:pt x="14" y="37"/>
                  </a:cubicBezTo>
                  <a:cubicBezTo>
                    <a:pt x="14" y="37"/>
                    <a:pt x="14" y="40"/>
                    <a:pt x="14" y="42"/>
                  </a:cubicBezTo>
                  <a:cubicBezTo>
                    <a:pt x="14" y="42"/>
                    <a:pt x="12" y="44"/>
                    <a:pt x="15" y="43"/>
                  </a:cubicBezTo>
                  <a:cubicBezTo>
                    <a:pt x="15" y="43"/>
                    <a:pt x="17" y="43"/>
                    <a:pt x="17" y="45"/>
                  </a:cubicBezTo>
                  <a:cubicBezTo>
                    <a:pt x="17" y="45"/>
                    <a:pt x="16" y="52"/>
                    <a:pt x="16" y="54"/>
                  </a:cubicBezTo>
                  <a:cubicBezTo>
                    <a:pt x="16" y="54"/>
                    <a:pt x="18" y="56"/>
                    <a:pt x="17" y="57"/>
                  </a:cubicBezTo>
                  <a:cubicBezTo>
                    <a:pt x="17" y="57"/>
                    <a:pt x="17" y="58"/>
                    <a:pt x="18" y="59"/>
                  </a:cubicBezTo>
                  <a:cubicBezTo>
                    <a:pt x="18" y="59"/>
                    <a:pt x="18" y="59"/>
                    <a:pt x="18" y="61"/>
                  </a:cubicBezTo>
                  <a:cubicBezTo>
                    <a:pt x="18" y="61"/>
                    <a:pt x="19" y="69"/>
                    <a:pt x="18" y="70"/>
                  </a:cubicBezTo>
                  <a:cubicBezTo>
                    <a:pt x="18" y="70"/>
                    <a:pt x="16" y="73"/>
                    <a:pt x="13" y="71"/>
                  </a:cubicBezTo>
                  <a:cubicBezTo>
                    <a:pt x="13" y="71"/>
                    <a:pt x="3" y="62"/>
                    <a:pt x="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4" name="Freeform 16">
              <a:extLst>
                <a:ext uri="{FF2B5EF4-FFF2-40B4-BE49-F238E27FC236}">
                  <a16:creationId xmlns:a16="http://schemas.microsoft.com/office/drawing/2014/main" id="{3178CFDD-80A7-44EA-9CC4-3A3A960A0C08}"/>
                </a:ext>
              </a:extLst>
            </p:cNvPr>
            <p:cNvSpPr>
              <a:spLocks/>
            </p:cNvSpPr>
            <p:nvPr/>
          </p:nvSpPr>
          <p:spPr bwMode="auto">
            <a:xfrm>
              <a:off x="3746" y="1985"/>
              <a:ext cx="35" cy="60"/>
            </a:xfrm>
            <a:custGeom>
              <a:avLst/>
              <a:gdLst>
                <a:gd name="T0" fmla="*/ 7 w 18"/>
                <a:gd name="T1" fmla="*/ 5 h 31"/>
                <a:gd name="T2" fmla="*/ 8 w 18"/>
                <a:gd name="T3" fmla="*/ 2 h 31"/>
                <a:gd name="T4" fmla="*/ 11 w 18"/>
                <a:gd name="T5" fmla="*/ 3 h 31"/>
                <a:gd name="T6" fmla="*/ 18 w 18"/>
                <a:gd name="T7" fmla="*/ 25 h 31"/>
                <a:gd name="T8" fmla="*/ 11 w 18"/>
                <a:gd name="T9" fmla="*/ 28 h 31"/>
                <a:gd name="T10" fmla="*/ 7 w 18"/>
                <a:gd name="T11" fmla="*/ 25 h 31"/>
                <a:gd name="T12" fmla="*/ 2 w 18"/>
                <a:gd name="T13" fmla="*/ 25 h 31"/>
                <a:gd name="T14" fmla="*/ 2 w 18"/>
                <a:gd name="T15" fmla="*/ 22 h 31"/>
                <a:gd name="T16" fmla="*/ 7 w 18"/>
                <a:gd name="T17"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1">
                  <a:moveTo>
                    <a:pt x="7" y="5"/>
                  </a:moveTo>
                  <a:cubicBezTo>
                    <a:pt x="7" y="5"/>
                    <a:pt x="6" y="4"/>
                    <a:pt x="8" y="2"/>
                  </a:cubicBezTo>
                  <a:cubicBezTo>
                    <a:pt x="8" y="2"/>
                    <a:pt x="10" y="0"/>
                    <a:pt x="11" y="3"/>
                  </a:cubicBezTo>
                  <a:cubicBezTo>
                    <a:pt x="11" y="3"/>
                    <a:pt x="18" y="18"/>
                    <a:pt x="18" y="25"/>
                  </a:cubicBezTo>
                  <a:cubicBezTo>
                    <a:pt x="18" y="25"/>
                    <a:pt x="17" y="31"/>
                    <a:pt x="11" y="28"/>
                  </a:cubicBezTo>
                  <a:cubicBezTo>
                    <a:pt x="11" y="28"/>
                    <a:pt x="9" y="27"/>
                    <a:pt x="7" y="25"/>
                  </a:cubicBezTo>
                  <a:cubicBezTo>
                    <a:pt x="7" y="25"/>
                    <a:pt x="5" y="26"/>
                    <a:pt x="2" y="25"/>
                  </a:cubicBezTo>
                  <a:cubicBezTo>
                    <a:pt x="2" y="25"/>
                    <a:pt x="0" y="24"/>
                    <a:pt x="2" y="22"/>
                  </a:cubicBezTo>
                  <a:cubicBezTo>
                    <a:pt x="2" y="22"/>
                    <a:pt x="7" y="13"/>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5" name="Freeform 17">
              <a:extLst>
                <a:ext uri="{FF2B5EF4-FFF2-40B4-BE49-F238E27FC236}">
                  <a16:creationId xmlns:a16="http://schemas.microsoft.com/office/drawing/2014/main" id="{B5A09A22-D7FD-4216-8AC2-28EB69C5F314}"/>
                </a:ext>
              </a:extLst>
            </p:cNvPr>
            <p:cNvSpPr>
              <a:spLocks noEditPoints="1"/>
            </p:cNvSpPr>
            <p:nvPr/>
          </p:nvSpPr>
          <p:spPr bwMode="auto">
            <a:xfrm>
              <a:off x="3769" y="1956"/>
              <a:ext cx="218" cy="246"/>
            </a:xfrm>
            <a:custGeom>
              <a:avLst/>
              <a:gdLst>
                <a:gd name="T0" fmla="*/ 98 w 114"/>
                <a:gd name="T1" fmla="*/ 50 h 127"/>
                <a:gd name="T2" fmla="*/ 110 w 114"/>
                <a:gd name="T3" fmla="*/ 70 h 127"/>
                <a:gd name="T4" fmla="*/ 98 w 114"/>
                <a:gd name="T5" fmla="*/ 83 h 127"/>
                <a:gd name="T6" fmla="*/ 82 w 114"/>
                <a:gd name="T7" fmla="*/ 103 h 127"/>
                <a:gd name="T8" fmla="*/ 83 w 114"/>
                <a:gd name="T9" fmla="*/ 119 h 127"/>
                <a:gd name="T10" fmla="*/ 79 w 114"/>
                <a:gd name="T11" fmla="*/ 85 h 127"/>
                <a:gd name="T12" fmla="*/ 97 w 114"/>
                <a:gd name="T13" fmla="*/ 64 h 127"/>
                <a:gd name="T14" fmla="*/ 88 w 114"/>
                <a:gd name="T15" fmla="*/ 51 h 127"/>
                <a:gd name="T16" fmla="*/ 79 w 114"/>
                <a:gd name="T17" fmla="*/ 45 h 127"/>
                <a:gd name="T18" fmla="*/ 38 w 114"/>
                <a:gd name="T19" fmla="*/ 47 h 127"/>
                <a:gd name="T20" fmla="*/ 53 w 114"/>
                <a:gd name="T21" fmla="*/ 40 h 127"/>
                <a:gd name="T22" fmla="*/ 54 w 114"/>
                <a:gd name="T23" fmla="*/ 3 h 127"/>
                <a:gd name="T24" fmla="*/ 61 w 114"/>
                <a:gd name="T25" fmla="*/ 3 h 127"/>
                <a:gd name="T26" fmla="*/ 67 w 114"/>
                <a:gd name="T27" fmla="*/ 27 h 127"/>
                <a:gd name="T28" fmla="*/ 69 w 114"/>
                <a:gd name="T29" fmla="*/ 43 h 127"/>
                <a:gd name="T30" fmla="*/ 79 w 114"/>
                <a:gd name="T31" fmla="*/ 49 h 127"/>
                <a:gd name="T32" fmla="*/ 71 w 114"/>
                <a:gd name="T33" fmla="*/ 53 h 127"/>
                <a:gd name="T34" fmla="*/ 76 w 114"/>
                <a:gd name="T35" fmla="*/ 64 h 127"/>
                <a:gd name="T36" fmla="*/ 72 w 114"/>
                <a:gd name="T37" fmla="*/ 73 h 127"/>
                <a:gd name="T38" fmla="*/ 62 w 114"/>
                <a:gd name="T39" fmla="*/ 95 h 127"/>
                <a:gd name="T40" fmla="*/ 77 w 114"/>
                <a:gd name="T41" fmla="*/ 88 h 127"/>
                <a:gd name="T42" fmla="*/ 79 w 114"/>
                <a:gd name="T43" fmla="*/ 120 h 127"/>
                <a:gd name="T44" fmla="*/ 65 w 114"/>
                <a:gd name="T45" fmla="*/ 120 h 127"/>
                <a:gd name="T46" fmla="*/ 54 w 114"/>
                <a:gd name="T47" fmla="*/ 119 h 127"/>
                <a:gd name="T48" fmla="*/ 33 w 114"/>
                <a:gd name="T49" fmla="*/ 115 h 127"/>
                <a:gd name="T50" fmla="*/ 38 w 114"/>
                <a:gd name="T51" fmla="*/ 109 h 127"/>
                <a:gd name="T52" fmla="*/ 49 w 114"/>
                <a:gd name="T53" fmla="*/ 98 h 127"/>
                <a:gd name="T54" fmla="*/ 50 w 114"/>
                <a:gd name="T55" fmla="*/ 84 h 127"/>
                <a:gd name="T56" fmla="*/ 43 w 114"/>
                <a:gd name="T57" fmla="*/ 67 h 127"/>
                <a:gd name="T58" fmla="*/ 51 w 114"/>
                <a:gd name="T59" fmla="*/ 61 h 127"/>
                <a:gd name="T60" fmla="*/ 53 w 114"/>
                <a:gd name="T61" fmla="*/ 50 h 127"/>
                <a:gd name="T62" fmla="*/ 35 w 114"/>
                <a:gd name="T63" fmla="*/ 59 h 127"/>
                <a:gd name="T64" fmla="*/ 33 w 114"/>
                <a:gd name="T65" fmla="*/ 51 h 127"/>
                <a:gd name="T66" fmla="*/ 0 w 114"/>
                <a:gd name="T67" fmla="*/ 78 h 127"/>
                <a:gd name="T68" fmla="*/ 0 w 114"/>
                <a:gd name="T69" fmla="*/ 76 h 127"/>
                <a:gd name="T70" fmla="*/ 13 w 114"/>
                <a:gd name="T71" fmla="*/ 63 h 127"/>
                <a:gd name="T72" fmla="*/ 33 w 114"/>
                <a:gd name="T73" fmla="*/ 51 h 127"/>
                <a:gd name="T74" fmla="*/ 30 w 114"/>
                <a:gd name="T75" fmla="*/ 63 h 127"/>
                <a:gd name="T76" fmla="*/ 18 w 114"/>
                <a:gd name="T77" fmla="*/ 69 h 127"/>
                <a:gd name="T78" fmla="*/ 12 w 114"/>
                <a:gd name="T79" fmla="*/ 86 h 127"/>
                <a:gd name="T80" fmla="*/ 26 w 114"/>
                <a:gd name="T81" fmla="*/ 106 h 127"/>
                <a:gd name="T82" fmla="*/ 33 w 114"/>
                <a:gd name="T83" fmla="*/ 115 h 127"/>
                <a:gd name="T84" fmla="*/ 13 w 114"/>
                <a:gd name="T85" fmla="*/ 98 h 127"/>
                <a:gd name="T86" fmla="*/ 3 w 114"/>
                <a:gd name="T87" fmla="*/ 8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4" h="127">
                  <a:moveTo>
                    <a:pt x="79" y="45"/>
                  </a:moveTo>
                  <a:cubicBezTo>
                    <a:pt x="86" y="47"/>
                    <a:pt x="95" y="49"/>
                    <a:pt x="98" y="50"/>
                  </a:cubicBezTo>
                  <a:cubicBezTo>
                    <a:pt x="98" y="50"/>
                    <a:pt x="106" y="52"/>
                    <a:pt x="112" y="63"/>
                  </a:cubicBezTo>
                  <a:cubicBezTo>
                    <a:pt x="112" y="63"/>
                    <a:pt x="114" y="64"/>
                    <a:pt x="110" y="70"/>
                  </a:cubicBezTo>
                  <a:cubicBezTo>
                    <a:pt x="110" y="70"/>
                    <a:pt x="106" y="75"/>
                    <a:pt x="101" y="77"/>
                  </a:cubicBezTo>
                  <a:cubicBezTo>
                    <a:pt x="101" y="77"/>
                    <a:pt x="99" y="78"/>
                    <a:pt x="98" y="83"/>
                  </a:cubicBezTo>
                  <a:cubicBezTo>
                    <a:pt x="98" y="83"/>
                    <a:pt x="91" y="93"/>
                    <a:pt x="87" y="95"/>
                  </a:cubicBezTo>
                  <a:cubicBezTo>
                    <a:pt x="87" y="95"/>
                    <a:pt x="81" y="97"/>
                    <a:pt x="82" y="103"/>
                  </a:cubicBezTo>
                  <a:cubicBezTo>
                    <a:pt x="82" y="103"/>
                    <a:pt x="88" y="109"/>
                    <a:pt x="86" y="117"/>
                  </a:cubicBezTo>
                  <a:cubicBezTo>
                    <a:pt x="86" y="117"/>
                    <a:pt x="86" y="119"/>
                    <a:pt x="83" y="119"/>
                  </a:cubicBezTo>
                  <a:cubicBezTo>
                    <a:pt x="83" y="119"/>
                    <a:pt x="82" y="119"/>
                    <a:pt x="79" y="120"/>
                  </a:cubicBezTo>
                  <a:cubicBezTo>
                    <a:pt x="79" y="85"/>
                    <a:pt x="79" y="85"/>
                    <a:pt x="79" y="85"/>
                  </a:cubicBezTo>
                  <a:cubicBezTo>
                    <a:pt x="83" y="81"/>
                    <a:pt x="89" y="76"/>
                    <a:pt x="89" y="76"/>
                  </a:cubicBezTo>
                  <a:cubicBezTo>
                    <a:pt x="90" y="73"/>
                    <a:pt x="97" y="64"/>
                    <a:pt x="97" y="64"/>
                  </a:cubicBezTo>
                  <a:cubicBezTo>
                    <a:pt x="98" y="63"/>
                    <a:pt x="97" y="59"/>
                    <a:pt x="97" y="59"/>
                  </a:cubicBezTo>
                  <a:cubicBezTo>
                    <a:pt x="97" y="57"/>
                    <a:pt x="88" y="51"/>
                    <a:pt x="88" y="51"/>
                  </a:cubicBezTo>
                  <a:cubicBezTo>
                    <a:pt x="87" y="50"/>
                    <a:pt x="83" y="50"/>
                    <a:pt x="79" y="49"/>
                  </a:cubicBezTo>
                  <a:lnTo>
                    <a:pt x="79" y="45"/>
                  </a:lnTo>
                  <a:close/>
                  <a:moveTo>
                    <a:pt x="33" y="51"/>
                  </a:moveTo>
                  <a:cubicBezTo>
                    <a:pt x="35" y="50"/>
                    <a:pt x="37" y="48"/>
                    <a:pt x="38" y="47"/>
                  </a:cubicBezTo>
                  <a:cubicBezTo>
                    <a:pt x="38" y="47"/>
                    <a:pt x="42" y="44"/>
                    <a:pt x="46" y="43"/>
                  </a:cubicBezTo>
                  <a:cubicBezTo>
                    <a:pt x="46" y="43"/>
                    <a:pt x="53" y="42"/>
                    <a:pt x="53" y="40"/>
                  </a:cubicBezTo>
                  <a:cubicBezTo>
                    <a:pt x="53" y="40"/>
                    <a:pt x="54" y="34"/>
                    <a:pt x="54" y="32"/>
                  </a:cubicBezTo>
                  <a:cubicBezTo>
                    <a:pt x="54" y="3"/>
                    <a:pt x="54" y="3"/>
                    <a:pt x="54" y="3"/>
                  </a:cubicBezTo>
                  <a:cubicBezTo>
                    <a:pt x="54" y="3"/>
                    <a:pt x="54" y="0"/>
                    <a:pt x="57" y="2"/>
                  </a:cubicBezTo>
                  <a:cubicBezTo>
                    <a:pt x="57" y="2"/>
                    <a:pt x="58" y="4"/>
                    <a:pt x="61" y="3"/>
                  </a:cubicBezTo>
                  <a:cubicBezTo>
                    <a:pt x="61" y="3"/>
                    <a:pt x="64" y="3"/>
                    <a:pt x="65" y="10"/>
                  </a:cubicBezTo>
                  <a:cubicBezTo>
                    <a:pt x="65" y="10"/>
                    <a:pt x="67" y="19"/>
                    <a:pt x="67" y="27"/>
                  </a:cubicBezTo>
                  <a:cubicBezTo>
                    <a:pt x="67" y="27"/>
                    <a:pt x="67" y="37"/>
                    <a:pt x="67" y="39"/>
                  </a:cubicBezTo>
                  <a:cubicBezTo>
                    <a:pt x="67" y="39"/>
                    <a:pt x="66" y="42"/>
                    <a:pt x="69" y="43"/>
                  </a:cubicBezTo>
                  <a:cubicBezTo>
                    <a:pt x="69" y="43"/>
                    <a:pt x="74" y="44"/>
                    <a:pt x="79" y="45"/>
                  </a:cubicBezTo>
                  <a:cubicBezTo>
                    <a:pt x="79" y="49"/>
                    <a:pt x="79" y="49"/>
                    <a:pt x="79" y="49"/>
                  </a:cubicBezTo>
                  <a:cubicBezTo>
                    <a:pt x="76" y="48"/>
                    <a:pt x="73" y="48"/>
                    <a:pt x="73" y="48"/>
                  </a:cubicBezTo>
                  <a:cubicBezTo>
                    <a:pt x="67" y="47"/>
                    <a:pt x="71" y="53"/>
                    <a:pt x="71" y="53"/>
                  </a:cubicBezTo>
                  <a:cubicBezTo>
                    <a:pt x="72" y="55"/>
                    <a:pt x="74" y="60"/>
                    <a:pt x="74" y="60"/>
                  </a:cubicBezTo>
                  <a:cubicBezTo>
                    <a:pt x="74" y="63"/>
                    <a:pt x="76" y="64"/>
                    <a:pt x="76" y="64"/>
                  </a:cubicBezTo>
                  <a:cubicBezTo>
                    <a:pt x="78" y="67"/>
                    <a:pt x="75" y="70"/>
                    <a:pt x="75" y="70"/>
                  </a:cubicBezTo>
                  <a:cubicBezTo>
                    <a:pt x="74" y="71"/>
                    <a:pt x="72" y="73"/>
                    <a:pt x="72" y="73"/>
                  </a:cubicBezTo>
                  <a:cubicBezTo>
                    <a:pt x="70" y="79"/>
                    <a:pt x="64" y="83"/>
                    <a:pt x="64" y="83"/>
                  </a:cubicBezTo>
                  <a:cubicBezTo>
                    <a:pt x="59" y="86"/>
                    <a:pt x="62" y="95"/>
                    <a:pt x="62" y="95"/>
                  </a:cubicBezTo>
                  <a:cubicBezTo>
                    <a:pt x="64" y="101"/>
                    <a:pt x="73" y="91"/>
                    <a:pt x="73" y="91"/>
                  </a:cubicBezTo>
                  <a:cubicBezTo>
                    <a:pt x="75" y="89"/>
                    <a:pt x="77" y="88"/>
                    <a:pt x="77" y="88"/>
                  </a:cubicBezTo>
                  <a:cubicBezTo>
                    <a:pt x="77" y="88"/>
                    <a:pt x="78" y="86"/>
                    <a:pt x="79" y="85"/>
                  </a:cubicBezTo>
                  <a:cubicBezTo>
                    <a:pt x="79" y="120"/>
                    <a:pt x="79" y="120"/>
                    <a:pt x="79" y="120"/>
                  </a:cubicBezTo>
                  <a:cubicBezTo>
                    <a:pt x="79" y="120"/>
                    <a:pt x="77" y="120"/>
                    <a:pt x="76" y="120"/>
                  </a:cubicBezTo>
                  <a:cubicBezTo>
                    <a:pt x="76" y="120"/>
                    <a:pt x="70" y="121"/>
                    <a:pt x="65" y="120"/>
                  </a:cubicBezTo>
                  <a:cubicBezTo>
                    <a:pt x="65" y="120"/>
                    <a:pt x="61" y="120"/>
                    <a:pt x="57" y="119"/>
                  </a:cubicBezTo>
                  <a:cubicBezTo>
                    <a:pt x="57" y="119"/>
                    <a:pt x="56" y="118"/>
                    <a:pt x="54" y="119"/>
                  </a:cubicBezTo>
                  <a:cubicBezTo>
                    <a:pt x="54" y="119"/>
                    <a:pt x="44" y="127"/>
                    <a:pt x="36" y="118"/>
                  </a:cubicBezTo>
                  <a:cubicBezTo>
                    <a:pt x="36" y="118"/>
                    <a:pt x="34" y="116"/>
                    <a:pt x="33" y="115"/>
                  </a:cubicBezTo>
                  <a:cubicBezTo>
                    <a:pt x="33" y="108"/>
                    <a:pt x="33" y="108"/>
                    <a:pt x="33" y="108"/>
                  </a:cubicBezTo>
                  <a:cubicBezTo>
                    <a:pt x="34" y="109"/>
                    <a:pt x="36" y="109"/>
                    <a:pt x="38" y="109"/>
                  </a:cubicBezTo>
                  <a:cubicBezTo>
                    <a:pt x="45" y="109"/>
                    <a:pt x="46" y="103"/>
                    <a:pt x="46" y="103"/>
                  </a:cubicBezTo>
                  <a:cubicBezTo>
                    <a:pt x="45" y="101"/>
                    <a:pt x="49" y="98"/>
                    <a:pt x="49" y="98"/>
                  </a:cubicBezTo>
                  <a:cubicBezTo>
                    <a:pt x="51" y="96"/>
                    <a:pt x="51" y="94"/>
                    <a:pt x="51" y="94"/>
                  </a:cubicBezTo>
                  <a:cubicBezTo>
                    <a:pt x="50" y="91"/>
                    <a:pt x="50" y="84"/>
                    <a:pt x="50" y="84"/>
                  </a:cubicBezTo>
                  <a:cubicBezTo>
                    <a:pt x="47" y="82"/>
                    <a:pt x="41" y="75"/>
                    <a:pt x="41" y="75"/>
                  </a:cubicBezTo>
                  <a:cubicBezTo>
                    <a:pt x="37" y="67"/>
                    <a:pt x="43" y="67"/>
                    <a:pt x="43" y="67"/>
                  </a:cubicBezTo>
                  <a:cubicBezTo>
                    <a:pt x="46" y="68"/>
                    <a:pt x="47" y="67"/>
                    <a:pt x="47" y="67"/>
                  </a:cubicBezTo>
                  <a:cubicBezTo>
                    <a:pt x="51" y="67"/>
                    <a:pt x="51" y="61"/>
                    <a:pt x="51" y="61"/>
                  </a:cubicBezTo>
                  <a:cubicBezTo>
                    <a:pt x="51" y="58"/>
                    <a:pt x="52" y="56"/>
                    <a:pt x="52" y="56"/>
                  </a:cubicBezTo>
                  <a:cubicBezTo>
                    <a:pt x="54" y="50"/>
                    <a:pt x="53" y="50"/>
                    <a:pt x="53" y="50"/>
                  </a:cubicBezTo>
                  <a:cubicBezTo>
                    <a:pt x="50" y="45"/>
                    <a:pt x="47" y="50"/>
                    <a:pt x="47" y="50"/>
                  </a:cubicBezTo>
                  <a:cubicBezTo>
                    <a:pt x="45" y="53"/>
                    <a:pt x="35" y="59"/>
                    <a:pt x="35" y="59"/>
                  </a:cubicBezTo>
                  <a:cubicBezTo>
                    <a:pt x="34" y="59"/>
                    <a:pt x="33" y="60"/>
                    <a:pt x="33" y="60"/>
                  </a:cubicBezTo>
                  <a:lnTo>
                    <a:pt x="33" y="51"/>
                  </a:lnTo>
                  <a:close/>
                  <a:moveTo>
                    <a:pt x="3" y="82"/>
                  </a:moveTo>
                  <a:cubicBezTo>
                    <a:pt x="3" y="82"/>
                    <a:pt x="0" y="81"/>
                    <a:pt x="0" y="78"/>
                  </a:cubicBezTo>
                  <a:cubicBezTo>
                    <a:pt x="0" y="78"/>
                    <a:pt x="0" y="78"/>
                    <a:pt x="0" y="78"/>
                  </a:cubicBezTo>
                  <a:cubicBezTo>
                    <a:pt x="0" y="77"/>
                    <a:pt x="0" y="77"/>
                    <a:pt x="0" y="76"/>
                  </a:cubicBezTo>
                  <a:cubicBezTo>
                    <a:pt x="0" y="76"/>
                    <a:pt x="0" y="74"/>
                    <a:pt x="5" y="69"/>
                  </a:cubicBezTo>
                  <a:cubicBezTo>
                    <a:pt x="5" y="69"/>
                    <a:pt x="9" y="65"/>
                    <a:pt x="13" y="63"/>
                  </a:cubicBezTo>
                  <a:cubicBezTo>
                    <a:pt x="13" y="63"/>
                    <a:pt x="22" y="57"/>
                    <a:pt x="28" y="55"/>
                  </a:cubicBezTo>
                  <a:cubicBezTo>
                    <a:pt x="28" y="55"/>
                    <a:pt x="30" y="53"/>
                    <a:pt x="33" y="51"/>
                  </a:cubicBezTo>
                  <a:cubicBezTo>
                    <a:pt x="33" y="60"/>
                    <a:pt x="33" y="60"/>
                    <a:pt x="33" y="60"/>
                  </a:cubicBezTo>
                  <a:cubicBezTo>
                    <a:pt x="31" y="62"/>
                    <a:pt x="30" y="63"/>
                    <a:pt x="30" y="63"/>
                  </a:cubicBezTo>
                  <a:cubicBezTo>
                    <a:pt x="26" y="62"/>
                    <a:pt x="22" y="65"/>
                    <a:pt x="22" y="65"/>
                  </a:cubicBezTo>
                  <a:cubicBezTo>
                    <a:pt x="17" y="67"/>
                    <a:pt x="18" y="69"/>
                    <a:pt x="18" y="69"/>
                  </a:cubicBezTo>
                  <a:cubicBezTo>
                    <a:pt x="17" y="72"/>
                    <a:pt x="14" y="78"/>
                    <a:pt x="14" y="78"/>
                  </a:cubicBezTo>
                  <a:cubicBezTo>
                    <a:pt x="13" y="79"/>
                    <a:pt x="12" y="84"/>
                    <a:pt x="12" y="86"/>
                  </a:cubicBezTo>
                  <a:cubicBezTo>
                    <a:pt x="12" y="86"/>
                    <a:pt x="14" y="92"/>
                    <a:pt x="14" y="92"/>
                  </a:cubicBezTo>
                  <a:cubicBezTo>
                    <a:pt x="16" y="97"/>
                    <a:pt x="26" y="106"/>
                    <a:pt x="26" y="106"/>
                  </a:cubicBezTo>
                  <a:cubicBezTo>
                    <a:pt x="28" y="107"/>
                    <a:pt x="30" y="108"/>
                    <a:pt x="33" y="108"/>
                  </a:cubicBezTo>
                  <a:cubicBezTo>
                    <a:pt x="33" y="115"/>
                    <a:pt x="33" y="115"/>
                    <a:pt x="33" y="115"/>
                  </a:cubicBezTo>
                  <a:cubicBezTo>
                    <a:pt x="31" y="113"/>
                    <a:pt x="29" y="111"/>
                    <a:pt x="27" y="111"/>
                  </a:cubicBezTo>
                  <a:cubicBezTo>
                    <a:pt x="27" y="111"/>
                    <a:pt x="17" y="102"/>
                    <a:pt x="13" y="98"/>
                  </a:cubicBezTo>
                  <a:cubicBezTo>
                    <a:pt x="13" y="98"/>
                    <a:pt x="7" y="92"/>
                    <a:pt x="7" y="87"/>
                  </a:cubicBezTo>
                  <a:cubicBezTo>
                    <a:pt x="7" y="87"/>
                    <a:pt x="6" y="82"/>
                    <a:pt x="3"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6" name="Freeform 18">
              <a:extLst>
                <a:ext uri="{FF2B5EF4-FFF2-40B4-BE49-F238E27FC236}">
                  <a16:creationId xmlns:a16="http://schemas.microsoft.com/office/drawing/2014/main" id="{A164C97F-868F-486A-B49F-DACD67C738F0}"/>
                </a:ext>
              </a:extLst>
            </p:cNvPr>
            <p:cNvSpPr>
              <a:spLocks/>
            </p:cNvSpPr>
            <p:nvPr/>
          </p:nvSpPr>
          <p:spPr bwMode="auto">
            <a:xfrm>
              <a:off x="3397" y="1954"/>
              <a:ext cx="212" cy="261"/>
            </a:xfrm>
            <a:custGeom>
              <a:avLst/>
              <a:gdLst>
                <a:gd name="T0" fmla="*/ 92 w 111"/>
                <a:gd name="T1" fmla="*/ 4 h 135"/>
                <a:gd name="T2" fmla="*/ 108 w 111"/>
                <a:gd name="T3" fmla="*/ 13 h 135"/>
                <a:gd name="T4" fmla="*/ 106 w 111"/>
                <a:gd name="T5" fmla="*/ 20 h 135"/>
                <a:gd name="T6" fmla="*/ 98 w 111"/>
                <a:gd name="T7" fmla="*/ 25 h 135"/>
                <a:gd name="T8" fmla="*/ 93 w 111"/>
                <a:gd name="T9" fmla="*/ 28 h 135"/>
                <a:gd name="T10" fmla="*/ 68 w 111"/>
                <a:gd name="T11" fmla="*/ 65 h 135"/>
                <a:gd name="T12" fmla="*/ 48 w 111"/>
                <a:gd name="T13" fmla="*/ 97 h 135"/>
                <a:gd name="T14" fmla="*/ 27 w 111"/>
                <a:gd name="T15" fmla="*/ 124 h 135"/>
                <a:gd name="T16" fmla="*/ 23 w 111"/>
                <a:gd name="T17" fmla="*/ 128 h 135"/>
                <a:gd name="T18" fmla="*/ 20 w 111"/>
                <a:gd name="T19" fmla="*/ 132 h 135"/>
                <a:gd name="T20" fmla="*/ 13 w 111"/>
                <a:gd name="T21" fmla="*/ 135 h 135"/>
                <a:gd name="T22" fmla="*/ 8 w 111"/>
                <a:gd name="T23" fmla="*/ 134 h 135"/>
                <a:gd name="T24" fmla="*/ 3 w 111"/>
                <a:gd name="T25" fmla="*/ 134 h 135"/>
                <a:gd name="T26" fmla="*/ 4 w 111"/>
                <a:gd name="T27" fmla="*/ 132 h 135"/>
                <a:gd name="T28" fmla="*/ 6 w 111"/>
                <a:gd name="T29" fmla="*/ 130 h 135"/>
                <a:gd name="T30" fmla="*/ 8 w 111"/>
                <a:gd name="T31" fmla="*/ 129 h 135"/>
                <a:gd name="T32" fmla="*/ 9 w 111"/>
                <a:gd name="T33" fmla="*/ 128 h 135"/>
                <a:gd name="T34" fmla="*/ 11 w 111"/>
                <a:gd name="T35" fmla="*/ 125 h 135"/>
                <a:gd name="T36" fmla="*/ 13 w 111"/>
                <a:gd name="T37" fmla="*/ 123 h 135"/>
                <a:gd name="T38" fmla="*/ 31 w 111"/>
                <a:gd name="T39" fmla="*/ 102 h 135"/>
                <a:gd name="T40" fmla="*/ 48 w 111"/>
                <a:gd name="T41" fmla="*/ 77 h 135"/>
                <a:gd name="T42" fmla="*/ 58 w 111"/>
                <a:gd name="T43" fmla="*/ 61 h 135"/>
                <a:gd name="T44" fmla="*/ 78 w 111"/>
                <a:gd name="T45" fmla="*/ 28 h 135"/>
                <a:gd name="T46" fmla="*/ 58 w 111"/>
                <a:gd name="T47" fmla="*/ 17 h 135"/>
                <a:gd name="T48" fmla="*/ 61 w 111"/>
                <a:gd name="T49" fmla="*/ 16 h 135"/>
                <a:gd name="T50" fmla="*/ 81 w 111"/>
                <a:gd name="T51" fmla="*/ 13 h 135"/>
                <a:gd name="T52" fmla="*/ 92 w 111"/>
                <a:gd name="T53" fmla="*/ 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135">
                  <a:moveTo>
                    <a:pt x="92" y="4"/>
                  </a:moveTo>
                  <a:cubicBezTo>
                    <a:pt x="92" y="4"/>
                    <a:pt x="100" y="0"/>
                    <a:pt x="108" y="13"/>
                  </a:cubicBezTo>
                  <a:cubicBezTo>
                    <a:pt x="108" y="13"/>
                    <a:pt x="111" y="20"/>
                    <a:pt x="106" y="20"/>
                  </a:cubicBezTo>
                  <a:cubicBezTo>
                    <a:pt x="106" y="20"/>
                    <a:pt x="102" y="21"/>
                    <a:pt x="98" y="25"/>
                  </a:cubicBezTo>
                  <a:cubicBezTo>
                    <a:pt x="97" y="25"/>
                    <a:pt x="94" y="25"/>
                    <a:pt x="93" y="28"/>
                  </a:cubicBezTo>
                  <a:cubicBezTo>
                    <a:pt x="93" y="28"/>
                    <a:pt x="85" y="42"/>
                    <a:pt x="68" y="65"/>
                  </a:cubicBezTo>
                  <a:cubicBezTo>
                    <a:pt x="68" y="65"/>
                    <a:pt x="59" y="77"/>
                    <a:pt x="48" y="97"/>
                  </a:cubicBezTo>
                  <a:cubicBezTo>
                    <a:pt x="48" y="97"/>
                    <a:pt x="40" y="113"/>
                    <a:pt x="27" y="124"/>
                  </a:cubicBezTo>
                  <a:cubicBezTo>
                    <a:pt x="27" y="124"/>
                    <a:pt x="23" y="127"/>
                    <a:pt x="23" y="128"/>
                  </a:cubicBezTo>
                  <a:cubicBezTo>
                    <a:pt x="23" y="128"/>
                    <a:pt x="22" y="130"/>
                    <a:pt x="20" y="132"/>
                  </a:cubicBezTo>
                  <a:cubicBezTo>
                    <a:pt x="20" y="132"/>
                    <a:pt x="17" y="135"/>
                    <a:pt x="13" y="135"/>
                  </a:cubicBezTo>
                  <a:cubicBezTo>
                    <a:pt x="13" y="135"/>
                    <a:pt x="10" y="134"/>
                    <a:pt x="8" y="134"/>
                  </a:cubicBezTo>
                  <a:cubicBezTo>
                    <a:pt x="8" y="134"/>
                    <a:pt x="5" y="134"/>
                    <a:pt x="3" y="134"/>
                  </a:cubicBezTo>
                  <a:cubicBezTo>
                    <a:pt x="3" y="134"/>
                    <a:pt x="0" y="135"/>
                    <a:pt x="4" y="132"/>
                  </a:cubicBezTo>
                  <a:cubicBezTo>
                    <a:pt x="4" y="132"/>
                    <a:pt x="4" y="131"/>
                    <a:pt x="6" y="130"/>
                  </a:cubicBezTo>
                  <a:cubicBezTo>
                    <a:pt x="6" y="130"/>
                    <a:pt x="7" y="130"/>
                    <a:pt x="8" y="129"/>
                  </a:cubicBezTo>
                  <a:cubicBezTo>
                    <a:pt x="8" y="129"/>
                    <a:pt x="7" y="128"/>
                    <a:pt x="9" y="128"/>
                  </a:cubicBezTo>
                  <a:cubicBezTo>
                    <a:pt x="9" y="128"/>
                    <a:pt x="11" y="129"/>
                    <a:pt x="11" y="125"/>
                  </a:cubicBezTo>
                  <a:cubicBezTo>
                    <a:pt x="11" y="125"/>
                    <a:pt x="11" y="124"/>
                    <a:pt x="13" y="123"/>
                  </a:cubicBezTo>
                  <a:cubicBezTo>
                    <a:pt x="13" y="123"/>
                    <a:pt x="19" y="118"/>
                    <a:pt x="31" y="102"/>
                  </a:cubicBezTo>
                  <a:cubicBezTo>
                    <a:pt x="31" y="102"/>
                    <a:pt x="42" y="89"/>
                    <a:pt x="48" y="77"/>
                  </a:cubicBezTo>
                  <a:cubicBezTo>
                    <a:pt x="48" y="77"/>
                    <a:pt x="53" y="69"/>
                    <a:pt x="58" y="61"/>
                  </a:cubicBezTo>
                  <a:cubicBezTo>
                    <a:pt x="58" y="61"/>
                    <a:pt x="75" y="34"/>
                    <a:pt x="78" y="28"/>
                  </a:cubicBezTo>
                  <a:cubicBezTo>
                    <a:pt x="78" y="28"/>
                    <a:pt x="59" y="25"/>
                    <a:pt x="58" y="17"/>
                  </a:cubicBezTo>
                  <a:cubicBezTo>
                    <a:pt x="58" y="17"/>
                    <a:pt x="58" y="14"/>
                    <a:pt x="61" y="16"/>
                  </a:cubicBezTo>
                  <a:cubicBezTo>
                    <a:pt x="61" y="16"/>
                    <a:pt x="70" y="20"/>
                    <a:pt x="81" y="13"/>
                  </a:cubicBezTo>
                  <a:cubicBezTo>
                    <a:pt x="81" y="13"/>
                    <a:pt x="87" y="11"/>
                    <a:pt x="9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7" name="Freeform 19">
              <a:extLst>
                <a:ext uri="{FF2B5EF4-FFF2-40B4-BE49-F238E27FC236}">
                  <a16:creationId xmlns:a16="http://schemas.microsoft.com/office/drawing/2014/main" id="{3525F539-453F-469B-909E-727D1C73FB00}"/>
                </a:ext>
              </a:extLst>
            </p:cNvPr>
            <p:cNvSpPr>
              <a:spLocks/>
            </p:cNvSpPr>
            <p:nvPr/>
          </p:nvSpPr>
          <p:spPr bwMode="auto">
            <a:xfrm>
              <a:off x="3508" y="2093"/>
              <a:ext cx="158" cy="118"/>
            </a:xfrm>
            <a:custGeom>
              <a:avLst/>
              <a:gdLst>
                <a:gd name="T0" fmla="*/ 11 w 83"/>
                <a:gd name="T1" fmla="*/ 29 h 61"/>
                <a:gd name="T2" fmla="*/ 4 w 83"/>
                <a:gd name="T3" fmla="*/ 21 h 61"/>
                <a:gd name="T4" fmla="*/ 20 w 83"/>
                <a:gd name="T5" fmla="*/ 27 h 61"/>
                <a:gd name="T6" fmla="*/ 23 w 83"/>
                <a:gd name="T7" fmla="*/ 33 h 61"/>
                <a:gd name="T8" fmla="*/ 33 w 83"/>
                <a:gd name="T9" fmla="*/ 46 h 61"/>
                <a:gd name="T10" fmla="*/ 34 w 83"/>
                <a:gd name="T11" fmla="*/ 44 h 61"/>
                <a:gd name="T12" fmla="*/ 34 w 83"/>
                <a:gd name="T13" fmla="*/ 39 h 61"/>
                <a:gd name="T14" fmla="*/ 38 w 83"/>
                <a:gd name="T15" fmla="*/ 36 h 61"/>
                <a:gd name="T16" fmla="*/ 40 w 83"/>
                <a:gd name="T17" fmla="*/ 35 h 61"/>
                <a:gd name="T18" fmla="*/ 47 w 83"/>
                <a:gd name="T19" fmla="*/ 26 h 61"/>
                <a:gd name="T20" fmla="*/ 47 w 83"/>
                <a:gd name="T21" fmla="*/ 19 h 61"/>
                <a:gd name="T22" fmla="*/ 37 w 83"/>
                <a:gd name="T23" fmla="*/ 13 h 61"/>
                <a:gd name="T24" fmla="*/ 35 w 83"/>
                <a:gd name="T25" fmla="*/ 11 h 61"/>
                <a:gd name="T26" fmla="*/ 42 w 83"/>
                <a:gd name="T27" fmla="*/ 10 h 61"/>
                <a:gd name="T28" fmla="*/ 55 w 83"/>
                <a:gd name="T29" fmla="*/ 4 h 61"/>
                <a:gd name="T30" fmla="*/ 59 w 83"/>
                <a:gd name="T31" fmla="*/ 1 h 61"/>
                <a:gd name="T32" fmla="*/ 68 w 83"/>
                <a:gd name="T33" fmla="*/ 3 h 61"/>
                <a:gd name="T34" fmla="*/ 81 w 83"/>
                <a:gd name="T35" fmla="*/ 15 h 61"/>
                <a:gd name="T36" fmla="*/ 82 w 83"/>
                <a:gd name="T37" fmla="*/ 18 h 61"/>
                <a:gd name="T38" fmla="*/ 78 w 83"/>
                <a:gd name="T39" fmla="*/ 23 h 61"/>
                <a:gd name="T40" fmla="*/ 66 w 83"/>
                <a:gd name="T41" fmla="*/ 34 h 61"/>
                <a:gd name="T42" fmla="*/ 64 w 83"/>
                <a:gd name="T43" fmla="*/ 46 h 61"/>
                <a:gd name="T44" fmla="*/ 62 w 83"/>
                <a:gd name="T45" fmla="*/ 53 h 61"/>
                <a:gd name="T46" fmla="*/ 55 w 83"/>
                <a:gd name="T47" fmla="*/ 55 h 61"/>
                <a:gd name="T48" fmla="*/ 46 w 83"/>
                <a:gd name="T49" fmla="*/ 59 h 61"/>
                <a:gd name="T50" fmla="*/ 43 w 83"/>
                <a:gd name="T51" fmla="*/ 59 h 61"/>
                <a:gd name="T52" fmla="*/ 40 w 83"/>
                <a:gd name="T53" fmla="*/ 58 h 61"/>
                <a:gd name="T54" fmla="*/ 38 w 83"/>
                <a:gd name="T55" fmla="*/ 55 h 61"/>
                <a:gd name="T56" fmla="*/ 33 w 83"/>
                <a:gd name="T57" fmla="*/ 51 h 61"/>
                <a:gd name="T58" fmla="*/ 29 w 83"/>
                <a:gd name="T59" fmla="*/ 49 h 61"/>
                <a:gd name="T60" fmla="*/ 20 w 83"/>
                <a:gd name="T61" fmla="*/ 35 h 61"/>
                <a:gd name="T62" fmla="*/ 11 w 83"/>
                <a:gd name="T63" fmla="*/ 2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3" h="61">
                  <a:moveTo>
                    <a:pt x="11" y="29"/>
                  </a:moveTo>
                  <a:cubicBezTo>
                    <a:pt x="11" y="29"/>
                    <a:pt x="0" y="23"/>
                    <a:pt x="4" y="21"/>
                  </a:cubicBezTo>
                  <a:cubicBezTo>
                    <a:pt x="4" y="21"/>
                    <a:pt x="12" y="18"/>
                    <a:pt x="20" y="27"/>
                  </a:cubicBezTo>
                  <a:cubicBezTo>
                    <a:pt x="20" y="27"/>
                    <a:pt x="21" y="30"/>
                    <a:pt x="23" y="33"/>
                  </a:cubicBezTo>
                  <a:cubicBezTo>
                    <a:pt x="23" y="33"/>
                    <a:pt x="24" y="36"/>
                    <a:pt x="33" y="46"/>
                  </a:cubicBezTo>
                  <a:cubicBezTo>
                    <a:pt x="33" y="46"/>
                    <a:pt x="34" y="47"/>
                    <a:pt x="34" y="44"/>
                  </a:cubicBezTo>
                  <a:cubicBezTo>
                    <a:pt x="34" y="39"/>
                    <a:pt x="34" y="39"/>
                    <a:pt x="34" y="39"/>
                  </a:cubicBezTo>
                  <a:cubicBezTo>
                    <a:pt x="34" y="39"/>
                    <a:pt x="36" y="35"/>
                    <a:pt x="38" y="36"/>
                  </a:cubicBezTo>
                  <a:cubicBezTo>
                    <a:pt x="38" y="36"/>
                    <a:pt x="39" y="37"/>
                    <a:pt x="40" y="35"/>
                  </a:cubicBezTo>
                  <a:cubicBezTo>
                    <a:pt x="40" y="35"/>
                    <a:pt x="45" y="31"/>
                    <a:pt x="47" y="26"/>
                  </a:cubicBezTo>
                  <a:cubicBezTo>
                    <a:pt x="47" y="26"/>
                    <a:pt x="50" y="21"/>
                    <a:pt x="47" y="19"/>
                  </a:cubicBezTo>
                  <a:cubicBezTo>
                    <a:pt x="47" y="19"/>
                    <a:pt x="40" y="15"/>
                    <a:pt x="37" y="13"/>
                  </a:cubicBezTo>
                  <a:cubicBezTo>
                    <a:pt x="37" y="13"/>
                    <a:pt x="33" y="12"/>
                    <a:pt x="35" y="11"/>
                  </a:cubicBezTo>
                  <a:cubicBezTo>
                    <a:pt x="35" y="11"/>
                    <a:pt x="37" y="10"/>
                    <a:pt x="42" y="10"/>
                  </a:cubicBezTo>
                  <a:cubicBezTo>
                    <a:pt x="42" y="10"/>
                    <a:pt x="53" y="8"/>
                    <a:pt x="55" y="4"/>
                  </a:cubicBezTo>
                  <a:cubicBezTo>
                    <a:pt x="55" y="4"/>
                    <a:pt x="56" y="0"/>
                    <a:pt x="59" y="1"/>
                  </a:cubicBezTo>
                  <a:cubicBezTo>
                    <a:pt x="59" y="1"/>
                    <a:pt x="65" y="4"/>
                    <a:pt x="68" y="3"/>
                  </a:cubicBezTo>
                  <a:cubicBezTo>
                    <a:pt x="68" y="3"/>
                    <a:pt x="79" y="3"/>
                    <a:pt x="81" y="15"/>
                  </a:cubicBezTo>
                  <a:cubicBezTo>
                    <a:pt x="81" y="15"/>
                    <a:pt x="81" y="17"/>
                    <a:pt x="82" y="18"/>
                  </a:cubicBezTo>
                  <a:cubicBezTo>
                    <a:pt x="82" y="18"/>
                    <a:pt x="83" y="22"/>
                    <a:pt x="78" y="23"/>
                  </a:cubicBezTo>
                  <a:cubicBezTo>
                    <a:pt x="78" y="23"/>
                    <a:pt x="68" y="30"/>
                    <a:pt x="66" y="34"/>
                  </a:cubicBezTo>
                  <a:cubicBezTo>
                    <a:pt x="66" y="34"/>
                    <a:pt x="62" y="42"/>
                    <a:pt x="64" y="46"/>
                  </a:cubicBezTo>
                  <a:cubicBezTo>
                    <a:pt x="64" y="46"/>
                    <a:pt x="66" y="51"/>
                    <a:pt x="62" y="53"/>
                  </a:cubicBezTo>
                  <a:cubicBezTo>
                    <a:pt x="62" y="53"/>
                    <a:pt x="59" y="55"/>
                    <a:pt x="55" y="55"/>
                  </a:cubicBezTo>
                  <a:cubicBezTo>
                    <a:pt x="55" y="55"/>
                    <a:pt x="50" y="54"/>
                    <a:pt x="46" y="59"/>
                  </a:cubicBezTo>
                  <a:cubicBezTo>
                    <a:pt x="46" y="59"/>
                    <a:pt x="46" y="61"/>
                    <a:pt x="43" y="59"/>
                  </a:cubicBezTo>
                  <a:cubicBezTo>
                    <a:pt x="43" y="59"/>
                    <a:pt x="43" y="58"/>
                    <a:pt x="40" y="58"/>
                  </a:cubicBezTo>
                  <a:cubicBezTo>
                    <a:pt x="40" y="58"/>
                    <a:pt x="38" y="58"/>
                    <a:pt x="38" y="55"/>
                  </a:cubicBezTo>
                  <a:cubicBezTo>
                    <a:pt x="38" y="55"/>
                    <a:pt x="37" y="52"/>
                    <a:pt x="33" y="51"/>
                  </a:cubicBezTo>
                  <a:cubicBezTo>
                    <a:pt x="33" y="51"/>
                    <a:pt x="31" y="52"/>
                    <a:pt x="29" y="49"/>
                  </a:cubicBezTo>
                  <a:cubicBezTo>
                    <a:pt x="29" y="49"/>
                    <a:pt x="23" y="39"/>
                    <a:pt x="20" y="35"/>
                  </a:cubicBezTo>
                  <a:cubicBezTo>
                    <a:pt x="20" y="35"/>
                    <a:pt x="16" y="30"/>
                    <a:pt x="11"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8" name="Freeform 20">
              <a:extLst>
                <a:ext uri="{FF2B5EF4-FFF2-40B4-BE49-F238E27FC236}">
                  <a16:creationId xmlns:a16="http://schemas.microsoft.com/office/drawing/2014/main" id="{3399913D-2E31-4741-BFC1-2433999855C9}"/>
                </a:ext>
              </a:extLst>
            </p:cNvPr>
            <p:cNvSpPr>
              <a:spLocks/>
            </p:cNvSpPr>
            <p:nvPr/>
          </p:nvSpPr>
          <p:spPr bwMode="auto">
            <a:xfrm>
              <a:off x="4556" y="2116"/>
              <a:ext cx="19" cy="97"/>
            </a:xfrm>
            <a:custGeom>
              <a:avLst/>
              <a:gdLst>
                <a:gd name="T0" fmla="*/ 10 w 10"/>
                <a:gd name="T1" fmla="*/ 50 h 50"/>
                <a:gd name="T2" fmla="*/ 6 w 10"/>
                <a:gd name="T3" fmla="*/ 50 h 50"/>
                <a:gd name="T4" fmla="*/ 0 w 10"/>
                <a:gd name="T5" fmla="*/ 25 h 50"/>
                <a:gd name="T6" fmla="*/ 6 w 10"/>
                <a:gd name="T7" fmla="*/ 0 h 50"/>
                <a:gd name="T8" fmla="*/ 10 w 10"/>
                <a:gd name="T9" fmla="*/ 0 h 50"/>
                <a:gd name="T10" fmla="*/ 4 w 10"/>
                <a:gd name="T11" fmla="*/ 25 h 50"/>
                <a:gd name="T12" fmla="*/ 10 w 1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10" h="50">
                  <a:moveTo>
                    <a:pt x="10" y="50"/>
                  </a:moveTo>
                  <a:cubicBezTo>
                    <a:pt x="6" y="50"/>
                    <a:pt x="6" y="50"/>
                    <a:pt x="6" y="50"/>
                  </a:cubicBezTo>
                  <a:cubicBezTo>
                    <a:pt x="2" y="43"/>
                    <a:pt x="0" y="35"/>
                    <a:pt x="0" y="25"/>
                  </a:cubicBezTo>
                  <a:cubicBezTo>
                    <a:pt x="0" y="15"/>
                    <a:pt x="2" y="7"/>
                    <a:pt x="6" y="0"/>
                  </a:cubicBezTo>
                  <a:cubicBezTo>
                    <a:pt x="10" y="0"/>
                    <a:pt x="10" y="0"/>
                    <a:pt x="10" y="0"/>
                  </a:cubicBezTo>
                  <a:cubicBezTo>
                    <a:pt x="6" y="8"/>
                    <a:pt x="4" y="16"/>
                    <a:pt x="4" y="25"/>
                  </a:cubicBezTo>
                  <a:cubicBezTo>
                    <a:pt x="4" y="35"/>
                    <a:pt x="6" y="43"/>
                    <a:pt x="1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9" name="Freeform 21">
              <a:extLst>
                <a:ext uri="{FF2B5EF4-FFF2-40B4-BE49-F238E27FC236}">
                  <a16:creationId xmlns:a16="http://schemas.microsoft.com/office/drawing/2014/main" id="{E7CD4651-D6C9-4A03-9771-7CC07DD7B11B}"/>
                </a:ext>
              </a:extLst>
            </p:cNvPr>
            <p:cNvSpPr>
              <a:spLocks noEditPoints="1"/>
            </p:cNvSpPr>
            <p:nvPr/>
          </p:nvSpPr>
          <p:spPr bwMode="auto">
            <a:xfrm>
              <a:off x="4594" y="2116"/>
              <a:ext cx="95" cy="99"/>
            </a:xfrm>
            <a:custGeom>
              <a:avLst/>
              <a:gdLst>
                <a:gd name="T0" fmla="*/ 15 w 50"/>
                <a:gd name="T1" fmla="*/ 0 h 51"/>
                <a:gd name="T2" fmla="*/ 19 w 50"/>
                <a:gd name="T3" fmla="*/ 3 h 51"/>
                <a:gd name="T4" fmla="*/ 16 w 50"/>
                <a:gd name="T5" fmla="*/ 5 h 51"/>
                <a:gd name="T6" fmla="*/ 14 w 50"/>
                <a:gd name="T7" fmla="*/ 26 h 51"/>
                <a:gd name="T8" fmla="*/ 14 w 50"/>
                <a:gd name="T9" fmla="*/ 30 h 51"/>
                <a:gd name="T10" fmla="*/ 11 w 50"/>
                <a:gd name="T11" fmla="*/ 26 h 51"/>
                <a:gd name="T12" fmla="*/ 8 w 50"/>
                <a:gd name="T13" fmla="*/ 16 h 51"/>
                <a:gd name="T14" fmla="*/ 0 w 50"/>
                <a:gd name="T15" fmla="*/ 18 h 51"/>
                <a:gd name="T16" fmla="*/ 25 w 50"/>
                <a:gd name="T17" fmla="*/ 35 h 51"/>
                <a:gd name="T18" fmla="*/ 24 w 50"/>
                <a:gd name="T19" fmla="*/ 29 h 51"/>
                <a:gd name="T20" fmla="*/ 29 w 50"/>
                <a:gd name="T21" fmla="*/ 29 h 51"/>
                <a:gd name="T22" fmla="*/ 28 w 50"/>
                <a:gd name="T23" fmla="*/ 34 h 51"/>
                <a:gd name="T24" fmla="*/ 46 w 50"/>
                <a:gd name="T25" fmla="*/ 35 h 51"/>
                <a:gd name="T26" fmla="*/ 50 w 50"/>
                <a:gd name="T27" fmla="*/ 38 h 51"/>
                <a:gd name="T28" fmla="*/ 46 w 50"/>
                <a:gd name="T29" fmla="*/ 38 h 51"/>
                <a:gd name="T30" fmla="*/ 28 w 50"/>
                <a:gd name="T31" fmla="*/ 46 h 51"/>
                <a:gd name="T32" fmla="*/ 28 w 50"/>
                <a:gd name="T33" fmla="*/ 51 h 51"/>
                <a:gd name="T34" fmla="*/ 25 w 50"/>
                <a:gd name="T35" fmla="*/ 46 h 51"/>
                <a:gd name="T36" fmla="*/ 6 w 50"/>
                <a:gd name="T37" fmla="*/ 38 h 51"/>
                <a:gd name="T38" fmla="*/ 2 w 50"/>
                <a:gd name="T39" fmla="*/ 35 h 51"/>
                <a:gd name="T40" fmla="*/ 27 w 50"/>
                <a:gd name="T41" fmla="*/ 13 h 51"/>
                <a:gd name="T42" fmla="*/ 27 w 50"/>
                <a:gd name="T43" fmla="*/ 0 h 51"/>
                <a:gd name="T44" fmla="*/ 32 w 50"/>
                <a:gd name="T45" fmla="*/ 1 h 51"/>
                <a:gd name="T46" fmla="*/ 31 w 50"/>
                <a:gd name="T47" fmla="*/ 6 h 51"/>
                <a:gd name="T48" fmla="*/ 44 w 50"/>
                <a:gd name="T49" fmla="*/ 3 h 51"/>
                <a:gd name="T50" fmla="*/ 47 w 50"/>
                <a:gd name="T51" fmla="*/ 7 h 51"/>
                <a:gd name="T52" fmla="*/ 41 w 50"/>
                <a:gd name="T53" fmla="*/ 9 h 51"/>
                <a:gd name="T54" fmla="*/ 31 w 50"/>
                <a:gd name="T55" fmla="*/ 22 h 51"/>
                <a:gd name="T56" fmla="*/ 46 w 50"/>
                <a:gd name="T57" fmla="*/ 22 h 51"/>
                <a:gd name="T58" fmla="*/ 50 w 50"/>
                <a:gd name="T59" fmla="*/ 20 h 51"/>
                <a:gd name="T60" fmla="*/ 49 w 50"/>
                <a:gd name="T61" fmla="*/ 24 h 51"/>
                <a:gd name="T62" fmla="*/ 32 w 50"/>
                <a:gd name="T63" fmla="*/ 29 h 51"/>
                <a:gd name="T64" fmla="*/ 27 w 50"/>
                <a:gd name="T65" fmla="*/ 16 h 51"/>
                <a:gd name="T66" fmla="*/ 18 w 50"/>
                <a:gd name="T67" fmla="*/ 17 h 51"/>
                <a:gd name="T68" fmla="*/ 27 w 50"/>
                <a:gd name="T69"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0" h="51">
                  <a:moveTo>
                    <a:pt x="0" y="18"/>
                  </a:moveTo>
                  <a:cubicBezTo>
                    <a:pt x="8" y="13"/>
                    <a:pt x="13" y="6"/>
                    <a:pt x="15" y="0"/>
                  </a:cubicBezTo>
                  <a:cubicBezTo>
                    <a:pt x="19" y="2"/>
                    <a:pt x="19" y="2"/>
                    <a:pt x="19" y="2"/>
                  </a:cubicBezTo>
                  <a:cubicBezTo>
                    <a:pt x="20" y="2"/>
                    <a:pt x="20" y="3"/>
                    <a:pt x="19" y="3"/>
                  </a:cubicBezTo>
                  <a:cubicBezTo>
                    <a:pt x="19" y="3"/>
                    <a:pt x="19" y="3"/>
                    <a:pt x="19" y="3"/>
                  </a:cubicBezTo>
                  <a:cubicBezTo>
                    <a:pt x="18" y="3"/>
                    <a:pt x="17" y="4"/>
                    <a:pt x="16" y="5"/>
                  </a:cubicBezTo>
                  <a:cubicBezTo>
                    <a:pt x="15" y="7"/>
                    <a:pt x="15" y="9"/>
                    <a:pt x="14" y="10"/>
                  </a:cubicBezTo>
                  <a:cubicBezTo>
                    <a:pt x="14" y="26"/>
                    <a:pt x="14" y="26"/>
                    <a:pt x="14" y="26"/>
                  </a:cubicBezTo>
                  <a:cubicBezTo>
                    <a:pt x="14" y="26"/>
                    <a:pt x="14" y="27"/>
                    <a:pt x="14" y="29"/>
                  </a:cubicBezTo>
                  <a:cubicBezTo>
                    <a:pt x="14" y="29"/>
                    <a:pt x="14" y="30"/>
                    <a:pt x="14" y="30"/>
                  </a:cubicBezTo>
                  <a:cubicBezTo>
                    <a:pt x="10" y="30"/>
                    <a:pt x="10" y="30"/>
                    <a:pt x="10" y="30"/>
                  </a:cubicBezTo>
                  <a:cubicBezTo>
                    <a:pt x="10" y="28"/>
                    <a:pt x="11" y="27"/>
                    <a:pt x="11" y="26"/>
                  </a:cubicBezTo>
                  <a:cubicBezTo>
                    <a:pt x="11" y="14"/>
                    <a:pt x="11" y="14"/>
                    <a:pt x="11" y="14"/>
                  </a:cubicBezTo>
                  <a:cubicBezTo>
                    <a:pt x="10" y="14"/>
                    <a:pt x="9" y="15"/>
                    <a:pt x="8" y="16"/>
                  </a:cubicBezTo>
                  <a:cubicBezTo>
                    <a:pt x="7" y="17"/>
                    <a:pt x="6" y="18"/>
                    <a:pt x="3" y="21"/>
                  </a:cubicBezTo>
                  <a:cubicBezTo>
                    <a:pt x="2" y="19"/>
                    <a:pt x="1" y="19"/>
                    <a:pt x="0" y="18"/>
                  </a:cubicBezTo>
                  <a:close/>
                  <a:moveTo>
                    <a:pt x="6" y="35"/>
                  </a:moveTo>
                  <a:cubicBezTo>
                    <a:pt x="25" y="35"/>
                    <a:pt x="25" y="35"/>
                    <a:pt x="25" y="35"/>
                  </a:cubicBezTo>
                  <a:cubicBezTo>
                    <a:pt x="25" y="34"/>
                    <a:pt x="25" y="34"/>
                    <a:pt x="25" y="34"/>
                  </a:cubicBezTo>
                  <a:cubicBezTo>
                    <a:pt x="25" y="33"/>
                    <a:pt x="24" y="31"/>
                    <a:pt x="24" y="29"/>
                  </a:cubicBezTo>
                  <a:cubicBezTo>
                    <a:pt x="29" y="29"/>
                    <a:pt x="29" y="29"/>
                    <a:pt x="29" y="29"/>
                  </a:cubicBezTo>
                  <a:cubicBezTo>
                    <a:pt x="29" y="29"/>
                    <a:pt x="29" y="29"/>
                    <a:pt x="29" y="29"/>
                  </a:cubicBezTo>
                  <a:cubicBezTo>
                    <a:pt x="29" y="30"/>
                    <a:pt x="29" y="30"/>
                    <a:pt x="29" y="30"/>
                  </a:cubicBezTo>
                  <a:cubicBezTo>
                    <a:pt x="28" y="30"/>
                    <a:pt x="28" y="32"/>
                    <a:pt x="28" y="34"/>
                  </a:cubicBezTo>
                  <a:cubicBezTo>
                    <a:pt x="28" y="35"/>
                    <a:pt x="28" y="35"/>
                    <a:pt x="28" y="35"/>
                  </a:cubicBezTo>
                  <a:cubicBezTo>
                    <a:pt x="46" y="35"/>
                    <a:pt x="46" y="35"/>
                    <a:pt x="46" y="35"/>
                  </a:cubicBezTo>
                  <a:cubicBezTo>
                    <a:pt x="47" y="35"/>
                    <a:pt x="48" y="35"/>
                    <a:pt x="50" y="35"/>
                  </a:cubicBezTo>
                  <a:cubicBezTo>
                    <a:pt x="50" y="38"/>
                    <a:pt x="50" y="38"/>
                    <a:pt x="50" y="38"/>
                  </a:cubicBezTo>
                  <a:cubicBezTo>
                    <a:pt x="50" y="38"/>
                    <a:pt x="49" y="38"/>
                    <a:pt x="48" y="38"/>
                  </a:cubicBezTo>
                  <a:cubicBezTo>
                    <a:pt x="48" y="38"/>
                    <a:pt x="47" y="38"/>
                    <a:pt x="46" y="38"/>
                  </a:cubicBezTo>
                  <a:cubicBezTo>
                    <a:pt x="28" y="38"/>
                    <a:pt x="28" y="38"/>
                    <a:pt x="28" y="38"/>
                  </a:cubicBezTo>
                  <a:cubicBezTo>
                    <a:pt x="28" y="46"/>
                    <a:pt x="28" y="46"/>
                    <a:pt x="28" y="46"/>
                  </a:cubicBezTo>
                  <a:cubicBezTo>
                    <a:pt x="28" y="47"/>
                    <a:pt x="28" y="48"/>
                    <a:pt x="28" y="49"/>
                  </a:cubicBezTo>
                  <a:cubicBezTo>
                    <a:pt x="28" y="50"/>
                    <a:pt x="28" y="50"/>
                    <a:pt x="28" y="51"/>
                  </a:cubicBezTo>
                  <a:cubicBezTo>
                    <a:pt x="24" y="51"/>
                    <a:pt x="24" y="51"/>
                    <a:pt x="24" y="51"/>
                  </a:cubicBezTo>
                  <a:cubicBezTo>
                    <a:pt x="24" y="48"/>
                    <a:pt x="25" y="47"/>
                    <a:pt x="25" y="46"/>
                  </a:cubicBezTo>
                  <a:cubicBezTo>
                    <a:pt x="25" y="38"/>
                    <a:pt x="25" y="38"/>
                    <a:pt x="25" y="38"/>
                  </a:cubicBezTo>
                  <a:cubicBezTo>
                    <a:pt x="6" y="38"/>
                    <a:pt x="6" y="38"/>
                    <a:pt x="6" y="38"/>
                  </a:cubicBezTo>
                  <a:cubicBezTo>
                    <a:pt x="5" y="38"/>
                    <a:pt x="3" y="38"/>
                    <a:pt x="2" y="38"/>
                  </a:cubicBezTo>
                  <a:cubicBezTo>
                    <a:pt x="2" y="35"/>
                    <a:pt x="2" y="35"/>
                    <a:pt x="2" y="35"/>
                  </a:cubicBezTo>
                  <a:cubicBezTo>
                    <a:pt x="3" y="35"/>
                    <a:pt x="4" y="35"/>
                    <a:pt x="6" y="35"/>
                  </a:cubicBezTo>
                  <a:close/>
                  <a:moveTo>
                    <a:pt x="27" y="13"/>
                  </a:moveTo>
                  <a:cubicBezTo>
                    <a:pt x="27" y="5"/>
                    <a:pt x="27" y="5"/>
                    <a:pt x="27" y="5"/>
                  </a:cubicBezTo>
                  <a:cubicBezTo>
                    <a:pt x="27" y="5"/>
                    <a:pt x="27" y="3"/>
                    <a:pt x="27" y="0"/>
                  </a:cubicBezTo>
                  <a:cubicBezTo>
                    <a:pt x="31" y="1"/>
                    <a:pt x="31" y="1"/>
                    <a:pt x="31" y="1"/>
                  </a:cubicBezTo>
                  <a:cubicBezTo>
                    <a:pt x="32" y="1"/>
                    <a:pt x="32" y="1"/>
                    <a:pt x="32" y="1"/>
                  </a:cubicBezTo>
                  <a:cubicBezTo>
                    <a:pt x="31" y="2"/>
                    <a:pt x="31" y="2"/>
                    <a:pt x="31" y="2"/>
                  </a:cubicBezTo>
                  <a:cubicBezTo>
                    <a:pt x="31" y="2"/>
                    <a:pt x="31" y="3"/>
                    <a:pt x="31" y="6"/>
                  </a:cubicBezTo>
                  <a:cubicBezTo>
                    <a:pt x="31" y="12"/>
                    <a:pt x="31" y="12"/>
                    <a:pt x="31" y="12"/>
                  </a:cubicBezTo>
                  <a:cubicBezTo>
                    <a:pt x="36" y="9"/>
                    <a:pt x="40" y="6"/>
                    <a:pt x="44" y="3"/>
                  </a:cubicBezTo>
                  <a:cubicBezTo>
                    <a:pt x="47" y="7"/>
                    <a:pt x="47" y="7"/>
                    <a:pt x="47" y="7"/>
                  </a:cubicBezTo>
                  <a:cubicBezTo>
                    <a:pt x="47" y="7"/>
                    <a:pt x="47" y="7"/>
                    <a:pt x="47" y="7"/>
                  </a:cubicBezTo>
                  <a:cubicBezTo>
                    <a:pt x="47" y="8"/>
                    <a:pt x="46" y="8"/>
                    <a:pt x="46" y="8"/>
                  </a:cubicBezTo>
                  <a:cubicBezTo>
                    <a:pt x="44" y="8"/>
                    <a:pt x="42" y="9"/>
                    <a:pt x="41" y="9"/>
                  </a:cubicBezTo>
                  <a:cubicBezTo>
                    <a:pt x="39" y="11"/>
                    <a:pt x="36" y="13"/>
                    <a:pt x="31" y="15"/>
                  </a:cubicBezTo>
                  <a:cubicBezTo>
                    <a:pt x="31" y="22"/>
                    <a:pt x="31" y="22"/>
                    <a:pt x="31" y="22"/>
                  </a:cubicBezTo>
                  <a:cubicBezTo>
                    <a:pt x="30" y="25"/>
                    <a:pt x="32" y="26"/>
                    <a:pt x="38" y="26"/>
                  </a:cubicBezTo>
                  <a:cubicBezTo>
                    <a:pt x="43" y="26"/>
                    <a:pt x="46" y="25"/>
                    <a:pt x="46" y="22"/>
                  </a:cubicBezTo>
                  <a:cubicBezTo>
                    <a:pt x="46" y="21"/>
                    <a:pt x="46" y="20"/>
                    <a:pt x="46" y="19"/>
                  </a:cubicBezTo>
                  <a:cubicBezTo>
                    <a:pt x="48" y="20"/>
                    <a:pt x="49" y="20"/>
                    <a:pt x="50" y="20"/>
                  </a:cubicBezTo>
                  <a:cubicBezTo>
                    <a:pt x="50" y="21"/>
                    <a:pt x="50" y="21"/>
                    <a:pt x="50" y="21"/>
                  </a:cubicBezTo>
                  <a:cubicBezTo>
                    <a:pt x="50" y="22"/>
                    <a:pt x="50" y="23"/>
                    <a:pt x="49" y="24"/>
                  </a:cubicBezTo>
                  <a:cubicBezTo>
                    <a:pt x="48" y="27"/>
                    <a:pt x="45" y="29"/>
                    <a:pt x="40" y="29"/>
                  </a:cubicBezTo>
                  <a:cubicBezTo>
                    <a:pt x="35" y="29"/>
                    <a:pt x="33" y="29"/>
                    <a:pt x="32" y="29"/>
                  </a:cubicBezTo>
                  <a:cubicBezTo>
                    <a:pt x="29" y="28"/>
                    <a:pt x="27" y="27"/>
                    <a:pt x="27" y="24"/>
                  </a:cubicBezTo>
                  <a:cubicBezTo>
                    <a:pt x="27" y="16"/>
                    <a:pt x="27" y="16"/>
                    <a:pt x="27" y="16"/>
                  </a:cubicBezTo>
                  <a:cubicBezTo>
                    <a:pt x="25" y="17"/>
                    <a:pt x="22" y="18"/>
                    <a:pt x="20" y="19"/>
                  </a:cubicBezTo>
                  <a:cubicBezTo>
                    <a:pt x="19" y="19"/>
                    <a:pt x="18" y="18"/>
                    <a:pt x="18" y="17"/>
                  </a:cubicBezTo>
                  <a:cubicBezTo>
                    <a:pt x="17" y="17"/>
                    <a:pt x="17" y="16"/>
                    <a:pt x="17" y="16"/>
                  </a:cubicBezTo>
                  <a:cubicBezTo>
                    <a:pt x="20" y="16"/>
                    <a:pt x="23" y="15"/>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0" name="Freeform 22">
              <a:extLst>
                <a:ext uri="{FF2B5EF4-FFF2-40B4-BE49-F238E27FC236}">
                  <a16:creationId xmlns:a16="http://schemas.microsoft.com/office/drawing/2014/main" id="{36105A35-8548-411E-A9A8-BE17237098E6}"/>
                </a:ext>
              </a:extLst>
            </p:cNvPr>
            <p:cNvSpPr>
              <a:spLocks noEditPoints="1"/>
            </p:cNvSpPr>
            <p:nvPr/>
          </p:nvSpPr>
          <p:spPr bwMode="auto">
            <a:xfrm>
              <a:off x="4703" y="2115"/>
              <a:ext cx="93" cy="100"/>
            </a:xfrm>
            <a:custGeom>
              <a:avLst/>
              <a:gdLst>
                <a:gd name="T0" fmla="*/ 19 w 49"/>
                <a:gd name="T1" fmla="*/ 0 h 52"/>
                <a:gd name="T2" fmla="*/ 22 w 49"/>
                <a:gd name="T3" fmla="*/ 1 h 52"/>
                <a:gd name="T4" fmla="*/ 23 w 49"/>
                <a:gd name="T5" fmla="*/ 1 h 52"/>
                <a:gd name="T6" fmla="*/ 22 w 49"/>
                <a:gd name="T7" fmla="*/ 2 h 52"/>
                <a:gd name="T8" fmla="*/ 21 w 49"/>
                <a:gd name="T9" fmla="*/ 4 h 52"/>
                <a:gd name="T10" fmla="*/ 20 w 49"/>
                <a:gd name="T11" fmla="*/ 6 h 52"/>
                <a:gd name="T12" fmla="*/ 19 w 49"/>
                <a:gd name="T13" fmla="*/ 9 h 52"/>
                <a:gd name="T14" fmla="*/ 44 w 49"/>
                <a:gd name="T15" fmla="*/ 9 h 52"/>
                <a:gd name="T16" fmla="*/ 47 w 49"/>
                <a:gd name="T17" fmla="*/ 8 h 52"/>
                <a:gd name="T18" fmla="*/ 49 w 49"/>
                <a:gd name="T19" fmla="*/ 8 h 52"/>
                <a:gd name="T20" fmla="*/ 49 w 49"/>
                <a:gd name="T21" fmla="*/ 12 h 52"/>
                <a:gd name="T22" fmla="*/ 47 w 49"/>
                <a:gd name="T23" fmla="*/ 11 h 52"/>
                <a:gd name="T24" fmla="*/ 44 w 49"/>
                <a:gd name="T25" fmla="*/ 11 h 52"/>
                <a:gd name="T26" fmla="*/ 18 w 49"/>
                <a:gd name="T27" fmla="*/ 11 h 52"/>
                <a:gd name="T28" fmla="*/ 11 w 49"/>
                <a:gd name="T29" fmla="*/ 25 h 52"/>
                <a:gd name="T30" fmla="*/ 24 w 49"/>
                <a:gd name="T31" fmla="*/ 25 h 52"/>
                <a:gd name="T32" fmla="*/ 24 w 49"/>
                <a:gd name="T33" fmla="*/ 21 h 52"/>
                <a:gd name="T34" fmla="*/ 24 w 49"/>
                <a:gd name="T35" fmla="*/ 16 h 52"/>
                <a:gd name="T36" fmla="*/ 28 w 49"/>
                <a:gd name="T37" fmla="*/ 16 h 52"/>
                <a:gd name="T38" fmla="*/ 28 w 49"/>
                <a:gd name="T39" fmla="*/ 17 h 52"/>
                <a:gd name="T40" fmla="*/ 28 w 49"/>
                <a:gd name="T41" fmla="*/ 17 h 52"/>
                <a:gd name="T42" fmla="*/ 27 w 49"/>
                <a:gd name="T43" fmla="*/ 21 h 52"/>
                <a:gd name="T44" fmla="*/ 27 w 49"/>
                <a:gd name="T45" fmla="*/ 25 h 52"/>
                <a:gd name="T46" fmla="*/ 39 w 49"/>
                <a:gd name="T47" fmla="*/ 25 h 52"/>
                <a:gd name="T48" fmla="*/ 44 w 49"/>
                <a:gd name="T49" fmla="*/ 25 h 52"/>
                <a:gd name="T50" fmla="*/ 44 w 49"/>
                <a:gd name="T51" fmla="*/ 28 h 52"/>
                <a:gd name="T52" fmla="*/ 39 w 49"/>
                <a:gd name="T53" fmla="*/ 28 h 52"/>
                <a:gd name="T54" fmla="*/ 27 w 49"/>
                <a:gd name="T55" fmla="*/ 28 h 52"/>
                <a:gd name="T56" fmla="*/ 27 w 49"/>
                <a:gd name="T57" fmla="*/ 47 h 52"/>
                <a:gd name="T58" fmla="*/ 19 w 49"/>
                <a:gd name="T59" fmla="*/ 52 h 52"/>
                <a:gd name="T60" fmla="*/ 17 w 49"/>
                <a:gd name="T61" fmla="*/ 47 h 52"/>
                <a:gd name="T62" fmla="*/ 24 w 49"/>
                <a:gd name="T63" fmla="*/ 46 h 52"/>
                <a:gd name="T64" fmla="*/ 24 w 49"/>
                <a:gd name="T65" fmla="*/ 28 h 52"/>
                <a:gd name="T66" fmla="*/ 11 w 49"/>
                <a:gd name="T67" fmla="*/ 28 h 52"/>
                <a:gd name="T68" fmla="*/ 8 w 49"/>
                <a:gd name="T69" fmla="*/ 29 h 52"/>
                <a:gd name="T70" fmla="*/ 6 w 49"/>
                <a:gd name="T71" fmla="*/ 25 h 52"/>
                <a:gd name="T72" fmla="*/ 9 w 49"/>
                <a:gd name="T73" fmla="*/ 22 h 52"/>
                <a:gd name="T74" fmla="*/ 14 w 49"/>
                <a:gd name="T75" fmla="*/ 11 h 52"/>
                <a:gd name="T76" fmla="*/ 4 w 49"/>
                <a:gd name="T77" fmla="*/ 11 h 52"/>
                <a:gd name="T78" fmla="*/ 1 w 49"/>
                <a:gd name="T79" fmla="*/ 11 h 52"/>
                <a:gd name="T80" fmla="*/ 0 w 49"/>
                <a:gd name="T81" fmla="*/ 12 h 52"/>
                <a:gd name="T82" fmla="*/ 0 w 49"/>
                <a:gd name="T83" fmla="*/ 8 h 52"/>
                <a:gd name="T84" fmla="*/ 2 w 49"/>
                <a:gd name="T85" fmla="*/ 8 h 52"/>
                <a:gd name="T86" fmla="*/ 4 w 49"/>
                <a:gd name="T87" fmla="*/ 9 h 52"/>
                <a:gd name="T88" fmla="*/ 15 w 49"/>
                <a:gd name="T89" fmla="*/ 9 h 52"/>
                <a:gd name="T90" fmla="*/ 19 w 49"/>
                <a:gd name="T91" fmla="*/ 0 h 52"/>
                <a:gd name="T92" fmla="*/ 0 w 49"/>
                <a:gd name="T93" fmla="*/ 46 h 52"/>
                <a:gd name="T94" fmla="*/ 14 w 49"/>
                <a:gd name="T95" fmla="*/ 33 h 52"/>
                <a:gd name="T96" fmla="*/ 18 w 49"/>
                <a:gd name="T97" fmla="*/ 36 h 52"/>
                <a:gd name="T98" fmla="*/ 19 w 49"/>
                <a:gd name="T99" fmla="*/ 36 h 52"/>
                <a:gd name="T100" fmla="*/ 18 w 49"/>
                <a:gd name="T101" fmla="*/ 37 h 52"/>
                <a:gd name="T102" fmla="*/ 15 w 49"/>
                <a:gd name="T103" fmla="*/ 39 h 52"/>
                <a:gd name="T104" fmla="*/ 4 w 49"/>
                <a:gd name="T105" fmla="*/ 49 h 52"/>
                <a:gd name="T106" fmla="*/ 0 w 49"/>
                <a:gd name="T107" fmla="*/ 46 h 52"/>
                <a:gd name="T108" fmla="*/ 32 w 49"/>
                <a:gd name="T109" fmla="*/ 37 h 52"/>
                <a:gd name="T110" fmla="*/ 34 w 49"/>
                <a:gd name="T111" fmla="*/ 34 h 52"/>
                <a:gd name="T112" fmla="*/ 48 w 49"/>
                <a:gd name="T113" fmla="*/ 45 h 52"/>
                <a:gd name="T114" fmla="*/ 46 w 49"/>
                <a:gd name="T115" fmla="*/ 48 h 52"/>
                <a:gd name="T116" fmla="*/ 32 w 49"/>
                <a:gd name="T117" fmla="*/ 3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 h="52">
                  <a:moveTo>
                    <a:pt x="19" y="0"/>
                  </a:moveTo>
                  <a:cubicBezTo>
                    <a:pt x="22" y="1"/>
                    <a:pt x="22" y="1"/>
                    <a:pt x="22" y="1"/>
                  </a:cubicBezTo>
                  <a:cubicBezTo>
                    <a:pt x="23" y="1"/>
                    <a:pt x="23" y="1"/>
                    <a:pt x="23" y="1"/>
                  </a:cubicBezTo>
                  <a:cubicBezTo>
                    <a:pt x="23" y="1"/>
                    <a:pt x="23" y="2"/>
                    <a:pt x="22" y="2"/>
                  </a:cubicBezTo>
                  <a:cubicBezTo>
                    <a:pt x="22" y="2"/>
                    <a:pt x="21" y="3"/>
                    <a:pt x="21" y="4"/>
                  </a:cubicBezTo>
                  <a:cubicBezTo>
                    <a:pt x="21" y="4"/>
                    <a:pt x="20" y="5"/>
                    <a:pt x="20" y="6"/>
                  </a:cubicBezTo>
                  <a:cubicBezTo>
                    <a:pt x="20" y="7"/>
                    <a:pt x="19" y="8"/>
                    <a:pt x="19" y="9"/>
                  </a:cubicBezTo>
                  <a:cubicBezTo>
                    <a:pt x="44" y="9"/>
                    <a:pt x="44" y="9"/>
                    <a:pt x="44" y="9"/>
                  </a:cubicBezTo>
                  <a:cubicBezTo>
                    <a:pt x="45" y="9"/>
                    <a:pt x="46" y="8"/>
                    <a:pt x="47" y="8"/>
                  </a:cubicBezTo>
                  <a:cubicBezTo>
                    <a:pt x="48" y="8"/>
                    <a:pt x="49" y="8"/>
                    <a:pt x="49" y="8"/>
                  </a:cubicBezTo>
                  <a:cubicBezTo>
                    <a:pt x="49" y="12"/>
                    <a:pt x="49" y="12"/>
                    <a:pt x="49" y="12"/>
                  </a:cubicBezTo>
                  <a:cubicBezTo>
                    <a:pt x="49" y="12"/>
                    <a:pt x="48" y="12"/>
                    <a:pt x="47" y="11"/>
                  </a:cubicBezTo>
                  <a:cubicBezTo>
                    <a:pt x="46" y="11"/>
                    <a:pt x="45" y="11"/>
                    <a:pt x="44" y="11"/>
                  </a:cubicBezTo>
                  <a:cubicBezTo>
                    <a:pt x="18" y="11"/>
                    <a:pt x="18" y="11"/>
                    <a:pt x="18" y="11"/>
                  </a:cubicBezTo>
                  <a:cubicBezTo>
                    <a:pt x="16" y="15"/>
                    <a:pt x="14" y="19"/>
                    <a:pt x="11" y="25"/>
                  </a:cubicBezTo>
                  <a:cubicBezTo>
                    <a:pt x="24" y="25"/>
                    <a:pt x="24" y="25"/>
                    <a:pt x="24" y="25"/>
                  </a:cubicBezTo>
                  <a:cubicBezTo>
                    <a:pt x="24" y="21"/>
                    <a:pt x="24" y="21"/>
                    <a:pt x="24" y="21"/>
                  </a:cubicBezTo>
                  <a:cubicBezTo>
                    <a:pt x="24" y="19"/>
                    <a:pt x="24" y="17"/>
                    <a:pt x="24" y="16"/>
                  </a:cubicBezTo>
                  <a:cubicBezTo>
                    <a:pt x="28" y="16"/>
                    <a:pt x="28" y="16"/>
                    <a:pt x="28" y="16"/>
                  </a:cubicBezTo>
                  <a:cubicBezTo>
                    <a:pt x="28" y="16"/>
                    <a:pt x="28" y="16"/>
                    <a:pt x="28" y="17"/>
                  </a:cubicBezTo>
                  <a:cubicBezTo>
                    <a:pt x="28" y="17"/>
                    <a:pt x="28" y="17"/>
                    <a:pt x="28" y="17"/>
                  </a:cubicBezTo>
                  <a:cubicBezTo>
                    <a:pt x="27" y="17"/>
                    <a:pt x="27" y="19"/>
                    <a:pt x="27" y="21"/>
                  </a:cubicBezTo>
                  <a:cubicBezTo>
                    <a:pt x="27" y="25"/>
                    <a:pt x="27" y="25"/>
                    <a:pt x="27" y="25"/>
                  </a:cubicBezTo>
                  <a:cubicBezTo>
                    <a:pt x="39" y="25"/>
                    <a:pt x="39" y="25"/>
                    <a:pt x="39" y="25"/>
                  </a:cubicBezTo>
                  <a:cubicBezTo>
                    <a:pt x="40" y="25"/>
                    <a:pt x="42" y="25"/>
                    <a:pt x="44" y="25"/>
                  </a:cubicBezTo>
                  <a:cubicBezTo>
                    <a:pt x="44" y="28"/>
                    <a:pt x="44" y="28"/>
                    <a:pt x="44" y="28"/>
                  </a:cubicBezTo>
                  <a:cubicBezTo>
                    <a:pt x="42" y="28"/>
                    <a:pt x="41" y="28"/>
                    <a:pt x="39" y="28"/>
                  </a:cubicBezTo>
                  <a:cubicBezTo>
                    <a:pt x="27" y="28"/>
                    <a:pt x="27" y="28"/>
                    <a:pt x="27" y="28"/>
                  </a:cubicBezTo>
                  <a:cubicBezTo>
                    <a:pt x="27" y="47"/>
                    <a:pt x="27" y="47"/>
                    <a:pt x="27" y="47"/>
                  </a:cubicBezTo>
                  <a:cubicBezTo>
                    <a:pt x="28" y="50"/>
                    <a:pt x="25" y="51"/>
                    <a:pt x="19" y="52"/>
                  </a:cubicBezTo>
                  <a:cubicBezTo>
                    <a:pt x="18" y="50"/>
                    <a:pt x="18" y="49"/>
                    <a:pt x="17" y="47"/>
                  </a:cubicBezTo>
                  <a:cubicBezTo>
                    <a:pt x="22" y="48"/>
                    <a:pt x="25" y="48"/>
                    <a:pt x="24" y="46"/>
                  </a:cubicBezTo>
                  <a:cubicBezTo>
                    <a:pt x="24" y="28"/>
                    <a:pt x="24" y="28"/>
                    <a:pt x="24" y="28"/>
                  </a:cubicBezTo>
                  <a:cubicBezTo>
                    <a:pt x="11" y="28"/>
                    <a:pt x="11" y="28"/>
                    <a:pt x="11" y="28"/>
                  </a:cubicBezTo>
                  <a:cubicBezTo>
                    <a:pt x="10" y="28"/>
                    <a:pt x="9" y="28"/>
                    <a:pt x="8" y="29"/>
                  </a:cubicBezTo>
                  <a:cubicBezTo>
                    <a:pt x="6" y="25"/>
                    <a:pt x="6" y="25"/>
                    <a:pt x="6" y="25"/>
                  </a:cubicBezTo>
                  <a:cubicBezTo>
                    <a:pt x="7" y="25"/>
                    <a:pt x="8" y="24"/>
                    <a:pt x="9" y="22"/>
                  </a:cubicBezTo>
                  <a:cubicBezTo>
                    <a:pt x="11" y="19"/>
                    <a:pt x="12" y="16"/>
                    <a:pt x="14" y="11"/>
                  </a:cubicBezTo>
                  <a:cubicBezTo>
                    <a:pt x="4" y="11"/>
                    <a:pt x="4" y="11"/>
                    <a:pt x="4" y="11"/>
                  </a:cubicBezTo>
                  <a:cubicBezTo>
                    <a:pt x="4" y="11"/>
                    <a:pt x="3" y="11"/>
                    <a:pt x="1" y="11"/>
                  </a:cubicBezTo>
                  <a:cubicBezTo>
                    <a:pt x="1" y="12"/>
                    <a:pt x="0" y="12"/>
                    <a:pt x="0" y="12"/>
                  </a:cubicBezTo>
                  <a:cubicBezTo>
                    <a:pt x="0" y="8"/>
                    <a:pt x="0" y="8"/>
                    <a:pt x="0" y="8"/>
                  </a:cubicBezTo>
                  <a:cubicBezTo>
                    <a:pt x="0" y="8"/>
                    <a:pt x="1" y="8"/>
                    <a:pt x="2" y="8"/>
                  </a:cubicBezTo>
                  <a:cubicBezTo>
                    <a:pt x="3" y="8"/>
                    <a:pt x="4" y="9"/>
                    <a:pt x="4" y="9"/>
                  </a:cubicBezTo>
                  <a:cubicBezTo>
                    <a:pt x="15" y="9"/>
                    <a:pt x="15" y="9"/>
                    <a:pt x="15" y="9"/>
                  </a:cubicBezTo>
                  <a:cubicBezTo>
                    <a:pt x="17" y="6"/>
                    <a:pt x="18" y="3"/>
                    <a:pt x="19" y="0"/>
                  </a:cubicBezTo>
                  <a:close/>
                  <a:moveTo>
                    <a:pt x="0" y="46"/>
                  </a:moveTo>
                  <a:cubicBezTo>
                    <a:pt x="6" y="43"/>
                    <a:pt x="11" y="39"/>
                    <a:pt x="14" y="33"/>
                  </a:cubicBezTo>
                  <a:cubicBezTo>
                    <a:pt x="18" y="36"/>
                    <a:pt x="18" y="36"/>
                    <a:pt x="18" y="36"/>
                  </a:cubicBezTo>
                  <a:cubicBezTo>
                    <a:pt x="19" y="36"/>
                    <a:pt x="19" y="36"/>
                    <a:pt x="19" y="36"/>
                  </a:cubicBezTo>
                  <a:cubicBezTo>
                    <a:pt x="19" y="36"/>
                    <a:pt x="18" y="36"/>
                    <a:pt x="18" y="37"/>
                  </a:cubicBezTo>
                  <a:cubicBezTo>
                    <a:pt x="17" y="37"/>
                    <a:pt x="16" y="38"/>
                    <a:pt x="15" y="39"/>
                  </a:cubicBezTo>
                  <a:cubicBezTo>
                    <a:pt x="12" y="42"/>
                    <a:pt x="8" y="46"/>
                    <a:pt x="4" y="49"/>
                  </a:cubicBezTo>
                  <a:cubicBezTo>
                    <a:pt x="3" y="47"/>
                    <a:pt x="2" y="46"/>
                    <a:pt x="0" y="46"/>
                  </a:cubicBezTo>
                  <a:close/>
                  <a:moveTo>
                    <a:pt x="32" y="37"/>
                  </a:moveTo>
                  <a:cubicBezTo>
                    <a:pt x="34" y="34"/>
                    <a:pt x="34" y="34"/>
                    <a:pt x="34" y="34"/>
                  </a:cubicBezTo>
                  <a:cubicBezTo>
                    <a:pt x="39" y="37"/>
                    <a:pt x="44" y="41"/>
                    <a:pt x="48" y="45"/>
                  </a:cubicBezTo>
                  <a:cubicBezTo>
                    <a:pt x="46" y="48"/>
                    <a:pt x="46" y="48"/>
                    <a:pt x="46" y="48"/>
                  </a:cubicBezTo>
                  <a:cubicBezTo>
                    <a:pt x="41" y="44"/>
                    <a:pt x="37" y="40"/>
                    <a:pt x="3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1" name="Freeform 23">
              <a:extLst>
                <a:ext uri="{FF2B5EF4-FFF2-40B4-BE49-F238E27FC236}">
                  <a16:creationId xmlns:a16="http://schemas.microsoft.com/office/drawing/2014/main" id="{7F75C059-232B-4DB7-8590-359334E89079}"/>
                </a:ext>
              </a:extLst>
            </p:cNvPr>
            <p:cNvSpPr>
              <a:spLocks/>
            </p:cNvSpPr>
            <p:nvPr/>
          </p:nvSpPr>
          <p:spPr bwMode="auto">
            <a:xfrm>
              <a:off x="4821" y="2116"/>
              <a:ext cx="19" cy="97"/>
            </a:xfrm>
            <a:custGeom>
              <a:avLst/>
              <a:gdLst>
                <a:gd name="T0" fmla="*/ 0 w 10"/>
                <a:gd name="T1" fmla="*/ 0 h 50"/>
                <a:gd name="T2" fmla="*/ 4 w 10"/>
                <a:gd name="T3" fmla="*/ 0 h 50"/>
                <a:gd name="T4" fmla="*/ 10 w 10"/>
                <a:gd name="T5" fmla="*/ 25 h 50"/>
                <a:gd name="T6" fmla="*/ 4 w 10"/>
                <a:gd name="T7" fmla="*/ 50 h 50"/>
                <a:gd name="T8" fmla="*/ 0 w 10"/>
                <a:gd name="T9" fmla="*/ 50 h 50"/>
                <a:gd name="T10" fmla="*/ 6 w 10"/>
                <a:gd name="T11" fmla="*/ 25 h 50"/>
                <a:gd name="T12" fmla="*/ 0 w 10"/>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 h="50">
                  <a:moveTo>
                    <a:pt x="0" y="0"/>
                  </a:moveTo>
                  <a:cubicBezTo>
                    <a:pt x="4" y="0"/>
                    <a:pt x="4" y="0"/>
                    <a:pt x="4" y="0"/>
                  </a:cubicBezTo>
                  <a:cubicBezTo>
                    <a:pt x="8" y="7"/>
                    <a:pt x="10" y="15"/>
                    <a:pt x="10" y="25"/>
                  </a:cubicBezTo>
                  <a:cubicBezTo>
                    <a:pt x="10" y="35"/>
                    <a:pt x="8" y="43"/>
                    <a:pt x="4" y="50"/>
                  </a:cubicBezTo>
                  <a:cubicBezTo>
                    <a:pt x="0" y="50"/>
                    <a:pt x="0" y="50"/>
                    <a:pt x="0" y="50"/>
                  </a:cubicBezTo>
                  <a:cubicBezTo>
                    <a:pt x="4" y="43"/>
                    <a:pt x="6" y="35"/>
                    <a:pt x="6" y="25"/>
                  </a:cubicBezTo>
                  <a:cubicBezTo>
                    <a:pt x="6" y="16"/>
                    <a:pt x="4" y="8"/>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2" name="Freeform 24">
              <a:extLst>
                <a:ext uri="{FF2B5EF4-FFF2-40B4-BE49-F238E27FC236}">
                  <a16:creationId xmlns:a16="http://schemas.microsoft.com/office/drawing/2014/main" id="{32563ED0-F093-4357-9E9C-B959DD21D3E2}"/>
                </a:ext>
              </a:extLst>
            </p:cNvPr>
            <p:cNvSpPr>
              <a:spLocks/>
            </p:cNvSpPr>
            <p:nvPr/>
          </p:nvSpPr>
          <p:spPr bwMode="auto">
            <a:xfrm>
              <a:off x="2857" y="2324"/>
              <a:ext cx="71" cy="75"/>
            </a:xfrm>
            <a:custGeom>
              <a:avLst/>
              <a:gdLst>
                <a:gd name="T0" fmla="*/ 35 w 37"/>
                <a:gd name="T1" fmla="*/ 0 h 39"/>
                <a:gd name="T2" fmla="*/ 36 w 37"/>
                <a:gd name="T3" fmla="*/ 13 h 39"/>
                <a:gd name="T4" fmla="*/ 35 w 37"/>
                <a:gd name="T5" fmla="*/ 13 h 39"/>
                <a:gd name="T6" fmla="*/ 30 w 37"/>
                <a:gd name="T7" fmla="*/ 5 h 39"/>
                <a:gd name="T8" fmla="*/ 21 w 37"/>
                <a:gd name="T9" fmla="*/ 2 h 39"/>
                <a:gd name="T10" fmla="*/ 14 w 37"/>
                <a:gd name="T11" fmla="*/ 4 h 39"/>
                <a:gd name="T12" fmla="*/ 9 w 37"/>
                <a:gd name="T13" fmla="*/ 10 h 39"/>
                <a:gd name="T14" fmla="*/ 7 w 37"/>
                <a:gd name="T15" fmla="*/ 20 h 39"/>
                <a:gd name="T16" fmla="*/ 9 w 37"/>
                <a:gd name="T17" fmla="*/ 29 h 39"/>
                <a:gd name="T18" fmla="*/ 14 w 37"/>
                <a:gd name="T19" fmla="*/ 35 h 39"/>
                <a:gd name="T20" fmla="*/ 22 w 37"/>
                <a:gd name="T21" fmla="*/ 37 h 39"/>
                <a:gd name="T22" fmla="*/ 29 w 37"/>
                <a:gd name="T23" fmla="*/ 35 h 39"/>
                <a:gd name="T24" fmla="*/ 36 w 37"/>
                <a:gd name="T25" fmla="*/ 29 h 39"/>
                <a:gd name="T26" fmla="*/ 37 w 37"/>
                <a:gd name="T27" fmla="*/ 30 h 39"/>
                <a:gd name="T28" fmla="*/ 30 w 37"/>
                <a:gd name="T29" fmla="*/ 37 h 39"/>
                <a:gd name="T30" fmla="*/ 20 w 37"/>
                <a:gd name="T31" fmla="*/ 39 h 39"/>
                <a:gd name="T32" fmla="*/ 4 w 37"/>
                <a:gd name="T33" fmla="*/ 32 h 39"/>
                <a:gd name="T34" fmla="*/ 0 w 37"/>
                <a:gd name="T35" fmla="*/ 20 h 39"/>
                <a:gd name="T36" fmla="*/ 3 w 37"/>
                <a:gd name="T37" fmla="*/ 10 h 39"/>
                <a:gd name="T38" fmla="*/ 10 w 37"/>
                <a:gd name="T39" fmla="*/ 3 h 39"/>
                <a:gd name="T40" fmla="*/ 21 w 37"/>
                <a:gd name="T41" fmla="*/ 0 h 39"/>
                <a:gd name="T42" fmla="*/ 30 w 37"/>
                <a:gd name="T43" fmla="*/ 2 h 39"/>
                <a:gd name="T44" fmla="*/ 31 w 37"/>
                <a:gd name="T45" fmla="*/ 3 h 39"/>
                <a:gd name="T46" fmla="*/ 33 w 37"/>
                <a:gd name="T47" fmla="*/ 2 h 39"/>
                <a:gd name="T48" fmla="*/ 34 w 37"/>
                <a:gd name="T49" fmla="*/ 0 h 39"/>
                <a:gd name="T50" fmla="*/ 35 w 37"/>
                <a:gd name="T5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 h="39">
                  <a:moveTo>
                    <a:pt x="35" y="0"/>
                  </a:moveTo>
                  <a:cubicBezTo>
                    <a:pt x="36" y="13"/>
                    <a:pt x="36" y="13"/>
                    <a:pt x="36" y="13"/>
                  </a:cubicBezTo>
                  <a:cubicBezTo>
                    <a:pt x="35" y="13"/>
                    <a:pt x="35" y="13"/>
                    <a:pt x="35" y="13"/>
                  </a:cubicBezTo>
                  <a:cubicBezTo>
                    <a:pt x="34" y="9"/>
                    <a:pt x="32" y="6"/>
                    <a:pt x="30" y="5"/>
                  </a:cubicBezTo>
                  <a:cubicBezTo>
                    <a:pt x="27" y="3"/>
                    <a:pt x="25" y="2"/>
                    <a:pt x="21" y="2"/>
                  </a:cubicBezTo>
                  <a:cubicBezTo>
                    <a:pt x="19" y="2"/>
                    <a:pt x="16" y="3"/>
                    <a:pt x="14" y="4"/>
                  </a:cubicBezTo>
                  <a:cubicBezTo>
                    <a:pt x="12" y="5"/>
                    <a:pt x="10" y="7"/>
                    <a:pt x="9" y="10"/>
                  </a:cubicBezTo>
                  <a:cubicBezTo>
                    <a:pt x="7" y="13"/>
                    <a:pt x="7" y="16"/>
                    <a:pt x="7" y="20"/>
                  </a:cubicBezTo>
                  <a:cubicBezTo>
                    <a:pt x="7" y="24"/>
                    <a:pt x="7" y="27"/>
                    <a:pt x="9" y="29"/>
                  </a:cubicBezTo>
                  <a:cubicBezTo>
                    <a:pt x="10" y="32"/>
                    <a:pt x="12" y="33"/>
                    <a:pt x="14" y="35"/>
                  </a:cubicBezTo>
                  <a:cubicBezTo>
                    <a:pt x="16" y="36"/>
                    <a:pt x="19" y="37"/>
                    <a:pt x="22" y="37"/>
                  </a:cubicBezTo>
                  <a:cubicBezTo>
                    <a:pt x="25" y="37"/>
                    <a:pt x="27" y="36"/>
                    <a:pt x="29" y="35"/>
                  </a:cubicBezTo>
                  <a:cubicBezTo>
                    <a:pt x="31" y="34"/>
                    <a:pt x="34" y="32"/>
                    <a:pt x="36" y="29"/>
                  </a:cubicBezTo>
                  <a:cubicBezTo>
                    <a:pt x="37" y="30"/>
                    <a:pt x="37" y="30"/>
                    <a:pt x="37" y="30"/>
                  </a:cubicBezTo>
                  <a:cubicBezTo>
                    <a:pt x="35" y="33"/>
                    <a:pt x="32" y="35"/>
                    <a:pt x="30" y="37"/>
                  </a:cubicBezTo>
                  <a:cubicBezTo>
                    <a:pt x="27" y="38"/>
                    <a:pt x="24" y="39"/>
                    <a:pt x="20" y="39"/>
                  </a:cubicBezTo>
                  <a:cubicBezTo>
                    <a:pt x="13" y="39"/>
                    <a:pt x="8" y="37"/>
                    <a:pt x="4" y="32"/>
                  </a:cubicBezTo>
                  <a:cubicBezTo>
                    <a:pt x="1" y="29"/>
                    <a:pt x="0" y="25"/>
                    <a:pt x="0" y="20"/>
                  </a:cubicBezTo>
                  <a:cubicBezTo>
                    <a:pt x="0" y="17"/>
                    <a:pt x="1" y="13"/>
                    <a:pt x="3" y="10"/>
                  </a:cubicBezTo>
                  <a:cubicBezTo>
                    <a:pt x="4" y="7"/>
                    <a:pt x="7" y="5"/>
                    <a:pt x="10" y="3"/>
                  </a:cubicBezTo>
                  <a:cubicBezTo>
                    <a:pt x="13" y="1"/>
                    <a:pt x="17" y="0"/>
                    <a:pt x="21" y="0"/>
                  </a:cubicBezTo>
                  <a:cubicBezTo>
                    <a:pt x="24" y="0"/>
                    <a:pt x="27" y="1"/>
                    <a:pt x="30" y="2"/>
                  </a:cubicBezTo>
                  <a:cubicBezTo>
                    <a:pt x="30" y="3"/>
                    <a:pt x="31" y="3"/>
                    <a:pt x="31" y="3"/>
                  </a:cubicBezTo>
                  <a:cubicBezTo>
                    <a:pt x="32" y="3"/>
                    <a:pt x="32" y="3"/>
                    <a:pt x="33" y="2"/>
                  </a:cubicBezTo>
                  <a:cubicBezTo>
                    <a:pt x="33" y="2"/>
                    <a:pt x="34" y="1"/>
                    <a:pt x="34" y="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3" name="Freeform 25">
              <a:extLst>
                <a:ext uri="{FF2B5EF4-FFF2-40B4-BE49-F238E27FC236}">
                  <a16:creationId xmlns:a16="http://schemas.microsoft.com/office/drawing/2014/main" id="{35970E8A-63AB-41B3-B456-7A14E937E66E}"/>
                </a:ext>
              </a:extLst>
            </p:cNvPr>
            <p:cNvSpPr>
              <a:spLocks/>
            </p:cNvSpPr>
            <p:nvPr/>
          </p:nvSpPr>
          <p:spPr bwMode="auto">
            <a:xfrm>
              <a:off x="2932" y="2326"/>
              <a:ext cx="82" cy="71"/>
            </a:xfrm>
            <a:custGeom>
              <a:avLst/>
              <a:gdLst>
                <a:gd name="T0" fmla="*/ 12 w 43"/>
                <a:gd name="T1" fmla="*/ 17 h 37"/>
                <a:gd name="T2" fmla="*/ 31 w 43"/>
                <a:gd name="T3" fmla="*/ 17 h 37"/>
                <a:gd name="T4" fmla="*/ 31 w 43"/>
                <a:gd name="T5" fmla="*/ 7 h 37"/>
                <a:gd name="T6" fmla="*/ 31 w 43"/>
                <a:gd name="T7" fmla="*/ 3 h 37"/>
                <a:gd name="T8" fmla="*/ 30 w 43"/>
                <a:gd name="T9" fmla="*/ 2 h 37"/>
                <a:gd name="T10" fmla="*/ 27 w 43"/>
                <a:gd name="T11" fmla="*/ 1 h 37"/>
                <a:gd name="T12" fmla="*/ 25 w 43"/>
                <a:gd name="T13" fmla="*/ 1 h 37"/>
                <a:gd name="T14" fmla="*/ 25 w 43"/>
                <a:gd name="T15" fmla="*/ 0 h 37"/>
                <a:gd name="T16" fmla="*/ 43 w 43"/>
                <a:gd name="T17" fmla="*/ 0 h 37"/>
                <a:gd name="T18" fmla="*/ 43 w 43"/>
                <a:gd name="T19" fmla="*/ 1 h 37"/>
                <a:gd name="T20" fmla="*/ 42 w 43"/>
                <a:gd name="T21" fmla="*/ 1 h 37"/>
                <a:gd name="T22" fmla="*/ 39 w 43"/>
                <a:gd name="T23" fmla="*/ 2 h 37"/>
                <a:gd name="T24" fmla="*/ 37 w 43"/>
                <a:gd name="T25" fmla="*/ 3 h 37"/>
                <a:gd name="T26" fmla="*/ 37 w 43"/>
                <a:gd name="T27" fmla="*/ 7 h 37"/>
                <a:gd name="T28" fmla="*/ 37 w 43"/>
                <a:gd name="T29" fmla="*/ 31 h 37"/>
                <a:gd name="T30" fmla="*/ 37 w 43"/>
                <a:gd name="T31" fmla="*/ 34 h 37"/>
                <a:gd name="T32" fmla="*/ 39 w 43"/>
                <a:gd name="T33" fmla="*/ 36 h 37"/>
                <a:gd name="T34" fmla="*/ 42 w 43"/>
                <a:gd name="T35" fmla="*/ 36 h 37"/>
                <a:gd name="T36" fmla="*/ 43 w 43"/>
                <a:gd name="T37" fmla="*/ 36 h 37"/>
                <a:gd name="T38" fmla="*/ 43 w 43"/>
                <a:gd name="T39" fmla="*/ 37 h 37"/>
                <a:gd name="T40" fmla="*/ 25 w 43"/>
                <a:gd name="T41" fmla="*/ 37 h 37"/>
                <a:gd name="T42" fmla="*/ 25 w 43"/>
                <a:gd name="T43" fmla="*/ 36 h 37"/>
                <a:gd name="T44" fmla="*/ 27 w 43"/>
                <a:gd name="T45" fmla="*/ 36 h 37"/>
                <a:gd name="T46" fmla="*/ 31 w 43"/>
                <a:gd name="T47" fmla="*/ 35 h 37"/>
                <a:gd name="T48" fmla="*/ 31 w 43"/>
                <a:gd name="T49" fmla="*/ 31 h 37"/>
                <a:gd name="T50" fmla="*/ 31 w 43"/>
                <a:gd name="T51" fmla="*/ 19 h 37"/>
                <a:gd name="T52" fmla="*/ 12 w 43"/>
                <a:gd name="T53" fmla="*/ 19 h 37"/>
                <a:gd name="T54" fmla="*/ 12 w 43"/>
                <a:gd name="T55" fmla="*/ 31 h 37"/>
                <a:gd name="T56" fmla="*/ 13 w 43"/>
                <a:gd name="T57" fmla="*/ 34 h 37"/>
                <a:gd name="T58" fmla="*/ 14 w 43"/>
                <a:gd name="T59" fmla="*/ 36 h 37"/>
                <a:gd name="T60" fmla="*/ 17 w 43"/>
                <a:gd name="T61" fmla="*/ 36 h 37"/>
                <a:gd name="T62" fmla="*/ 18 w 43"/>
                <a:gd name="T63" fmla="*/ 36 h 37"/>
                <a:gd name="T64" fmla="*/ 18 w 43"/>
                <a:gd name="T65" fmla="*/ 37 h 37"/>
                <a:gd name="T66" fmla="*/ 0 w 43"/>
                <a:gd name="T67" fmla="*/ 37 h 37"/>
                <a:gd name="T68" fmla="*/ 0 w 43"/>
                <a:gd name="T69" fmla="*/ 36 h 37"/>
                <a:gd name="T70" fmla="*/ 2 w 43"/>
                <a:gd name="T71" fmla="*/ 36 h 37"/>
                <a:gd name="T72" fmla="*/ 6 w 43"/>
                <a:gd name="T73" fmla="*/ 35 h 37"/>
                <a:gd name="T74" fmla="*/ 6 w 43"/>
                <a:gd name="T75" fmla="*/ 31 h 37"/>
                <a:gd name="T76" fmla="*/ 6 w 43"/>
                <a:gd name="T77" fmla="*/ 7 h 37"/>
                <a:gd name="T78" fmla="*/ 6 w 43"/>
                <a:gd name="T79" fmla="*/ 3 h 37"/>
                <a:gd name="T80" fmla="*/ 5 w 43"/>
                <a:gd name="T81" fmla="*/ 2 h 37"/>
                <a:gd name="T82" fmla="*/ 2 w 43"/>
                <a:gd name="T83" fmla="*/ 1 h 37"/>
                <a:gd name="T84" fmla="*/ 0 w 43"/>
                <a:gd name="T85" fmla="*/ 1 h 37"/>
                <a:gd name="T86" fmla="*/ 0 w 43"/>
                <a:gd name="T87" fmla="*/ 0 h 37"/>
                <a:gd name="T88" fmla="*/ 18 w 43"/>
                <a:gd name="T89" fmla="*/ 0 h 37"/>
                <a:gd name="T90" fmla="*/ 18 w 43"/>
                <a:gd name="T91" fmla="*/ 1 h 37"/>
                <a:gd name="T92" fmla="*/ 17 w 43"/>
                <a:gd name="T93" fmla="*/ 1 h 37"/>
                <a:gd name="T94" fmla="*/ 14 w 43"/>
                <a:gd name="T95" fmla="*/ 2 h 37"/>
                <a:gd name="T96" fmla="*/ 13 w 43"/>
                <a:gd name="T97" fmla="*/ 3 h 37"/>
                <a:gd name="T98" fmla="*/ 12 w 43"/>
                <a:gd name="T99" fmla="*/ 7 h 37"/>
                <a:gd name="T100" fmla="*/ 12 w 43"/>
                <a:gd name="T101" fmla="*/ 1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 h="37">
                  <a:moveTo>
                    <a:pt x="12" y="17"/>
                  </a:moveTo>
                  <a:cubicBezTo>
                    <a:pt x="31" y="17"/>
                    <a:pt x="31" y="17"/>
                    <a:pt x="31" y="17"/>
                  </a:cubicBezTo>
                  <a:cubicBezTo>
                    <a:pt x="31" y="7"/>
                    <a:pt x="31" y="7"/>
                    <a:pt x="31" y="7"/>
                  </a:cubicBezTo>
                  <a:cubicBezTo>
                    <a:pt x="31" y="5"/>
                    <a:pt x="31" y="3"/>
                    <a:pt x="31" y="3"/>
                  </a:cubicBezTo>
                  <a:cubicBezTo>
                    <a:pt x="31" y="2"/>
                    <a:pt x="30" y="2"/>
                    <a:pt x="30" y="2"/>
                  </a:cubicBezTo>
                  <a:cubicBezTo>
                    <a:pt x="29" y="1"/>
                    <a:pt x="28" y="1"/>
                    <a:pt x="27" y="1"/>
                  </a:cubicBezTo>
                  <a:cubicBezTo>
                    <a:pt x="25" y="1"/>
                    <a:pt x="25" y="1"/>
                    <a:pt x="25" y="1"/>
                  </a:cubicBezTo>
                  <a:cubicBezTo>
                    <a:pt x="25" y="0"/>
                    <a:pt x="25" y="0"/>
                    <a:pt x="25" y="0"/>
                  </a:cubicBezTo>
                  <a:cubicBezTo>
                    <a:pt x="43" y="0"/>
                    <a:pt x="43" y="0"/>
                    <a:pt x="43" y="0"/>
                  </a:cubicBezTo>
                  <a:cubicBezTo>
                    <a:pt x="43" y="1"/>
                    <a:pt x="43" y="1"/>
                    <a:pt x="43" y="1"/>
                  </a:cubicBezTo>
                  <a:cubicBezTo>
                    <a:pt x="42" y="1"/>
                    <a:pt x="42" y="1"/>
                    <a:pt x="42" y="1"/>
                  </a:cubicBezTo>
                  <a:cubicBezTo>
                    <a:pt x="41" y="1"/>
                    <a:pt x="40" y="1"/>
                    <a:pt x="39" y="2"/>
                  </a:cubicBezTo>
                  <a:cubicBezTo>
                    <a:pt x="38" y="2"/>
                    <a:pt x="38" y="2"/>
                    <a:pt x="37" y="3"/>
                  </a:cubicBezTo>
                  <a:cubicBezTo>
                    <a:pt x="37" y="4"/>
                    <a:pt x="37" y="5"/>
                    <a:pt x="37" y="7"/>
                  </a:cubicBezTo>
                  <a:cubicBezTo>
                    <a:pt x="37" y="31"/>
                    <a:pt x="37" y="31"/>
                    <a:pt x="37" y="31"/>
                  </a:cubicBezTo>
                  <a:cubicBezTo>
                    <a:pt x="37" y="33"/>
                    <a:pt x="37" y="34"/>
                    <a:pt x="37" y="34"/>
                  </a:cubicBezTo>
                  <a:cubicBezTo>
                    <a:pt x="38" y="35"/>
                    <a:pt x="38" y="35"/>
                    <a:pt x="39" y="36"/>
                  </a:cubicBezTo>
                  <a:cubicBezTo>
                    <a:pt x="40" y="36"/>
                    <a:pt x="41" y="36"/>
                    <a:pt x="42" y="36"/>
                  </a:cubicBezTo>
                  <a:cubicBezTo>
                    <a:pt x="43" y="36"/>
                    <a:pt x="43" y="36"/>
                    <a:pt x="43" y="36"/>
                  </a:cubicBezTo>
                  <a:cubicBezTo>
                    <a:pt x="43" y="37"/>
                    <a:pt x="43" y="37"/>
                    <a:pt x="43" y="37"/>
                  </a:cubicBezTo>
                  <a:cubicBezTo>
                    <a:pt x="25" y="37"/>
                    <a:pt x="25" y="37"/>
                    <a:pt x="25" y="37"/>
                  </a:cubicBezTo>
                  <a:cubicBezTo>
                    <a:pt x="25" y="36"/>
                    <a:pt x="25" y="36"/>
                    <a:pt x="25" y="36"/>
                  </a:cubicBezTo>
                  <a:cubicBezTo>
                    <a:pt x="27" y="36"/>
                    <a:pt x="27" y="36"/>
                    <a:pt x="27" y="36"/>
                  </a:cubicBezTo>
                  <a:cubicBezTo>
                    <a:pt x="29" y="36"/>
                    <a:pt x="30" y="36"/>
                    <a:pt x="31" y="35"/>
                  </a:cubicBezTo>
                  <a:cubicBezTo>
                    <a:pt x="31" y="34"/>
                    <a:pt x="31" y="33"/>
                    <a:pt x="31" y="31"/>
                  </a:cubicBezTo>
                  <a:cubicBezTo>
                    <a:pt x="31" y="19"/>
                    <a:pt x="31" y="19"/>
                    <a:pt x="31" y="19"/>
                  </a:cubicBezTo>
                  <a:cubicBezTo>
                    <a:pt x="12" y="19"/>
                    <a:pt x="12" y="19"/>
                    <a:pt x="12" y="19"/>
                  </a:cubicBezTo>
                  <a:cubicBezTo>
                    <a:pt x="12" y="31"/>
                    <a:pt x="12" y="31"/>
                    <a:pt x="12" y="31"/>
                  </a:cubicBezTo>
                  <a:cubicBezTo>
                    <a:pt x="12" y="33"/>
                    <a:pt x="12" y="34"/>
                    <a:pt x="13" y="34"/>
                  </a:cubicBezTo>
                  <a:cubicBezTo>
                    <a:pt x="13" y="35"/>
                    <a:pt x="13" y="35"/>
                    <a:pt x="14" y="36"/>
                  </a:cubicBezTo>
                  <a:cubicBezTo>
                    <a:pt x="15" y="36"/>
                    <a:pt x="16" y="36"/>
                    <a:pt x="17"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5"/>
                    <a:pt x="6" y="3"/>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7" y="1"/>
                    <a:pt x="17" y="1"/>
                    <a:pt x="17" y="1"/>
                  </a:cubicBezTo>
                  <a:cubicBezTo>
                    <a:pt x="16" y="1"/>
                    <a:pt x="15" y="1"/>
                    <a:pt x="14" y="2"/>
                  </a:cubicBezTo>
                  <a:cubicBezTo>
                    <a:pt x="13" y="2"/>
                    <a:pt x="13" y="2"/>
                    <a:pt x="13" y="3"/>
                  </a:cubicBezTo>
                  <a:cubicBezTo>
                    <a:pt x="12" y="4"/>
                    <a:pt x="12" y="5"/>
                    <a:pt x="12" y="7"/>
                  </a:cubicBezTo>
                  <a:lnTo>
                    <a:pt x="1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4" name="Freeform 26">
              <a:extLst>
                <a:ext uri="{FF2B5EF4-FFF2-40B4-BE49-F238E27FC236}">
                  <a16:creationId xmlns:a16="http://schemas.microsoft.com/office/drawing/2014/main" id="{9FEF3753-38EA-4E7B-8E35-074EC9BE21C7}"/>
                </a:ext>
              </a:extLst>
            </p:cNvPr>
            <p:cNvSpPr>
              <a:spLocks/>
            </p:cNvSpPr>
            <p:nvPr/>
          </p:nvSpPr>
          <p:spPr bwMode="auto">
            <a:xfrm>
              <a:off x="3017"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5 w 18"/>
                <a:gd name="T11" fmla="*/ 35 h 37"/>
                <a:gd name="T12" fmla="*/ 6 w 18"/>
                <a:gd name="T13" fmla="*/ 31 h 37"/>
                <a:gd name="T14" fmla="*/ 6 w 18"/>
                <a:gd name="T15" fmla="*/ 7 h 37"/>
                <a:gd name="T16" fmla="*/ 6 w 18"/>
                <a:gd name="T17" fmla="*/ 3 h 37"/>
                <a:gd name="T18" fmla="*/ 4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3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3" y="36"/>
                    <a:pt x="5" y="36"/>
                    <a:pt x="5" y="35"/>
                  </a:cubicBezTo>
                  <a:cubicBezTo>
                    <a:pt x="6" y="34"/>
                    <a:pt x="6" y="33"/>
                    <a:pt x="6" y="31"/>
                  </a:cubicBezTo>
                  <a:cubicBezTo>
                    <a:pt x="6" y="7"/>
                    <a:pt x="6" y="7"/>
                    <a:pt x="6" y="7"/>
                  </a:cubicBezTo>
                  <a:cubicBezTo>
                    <a:pt x="6" y="5"/>
                    <a:pt x="6" y="4"/>
                    <a:pt x="6" y="3"/>
                  </a:cubicBezTo>
                  <a:cubicBezTo>
                    <a:pt x="5" y="2"/>
                    <a:pt x="5" y="2"/>
                    <a:pt x="4"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3" y="1"/>
                    <a:pt x="13" y="2"/>
                  </a:cubicBezTo>
                  <a:cubicBezTo>
                    <a:pt x="12" y="3"/>
                    <a:pt x="12" y="4"/>
                    <a:pt x="12" y="7"/>
                  </a:cubicBezTo>
                  <a:cubicBezTo>
                    <a:pt x="12" y="31"/>
                    <a:pt x="12" y="31"/>
                    <a:pt x="12" y="31"/>
                  </a:cubicBezTo>
                  <a:cubicBezTo>
                    <a:pt x="12" y="33"/>
                    <a:pt x="12" y="34"/>
                    <a:pt x="12" y="34"/>
                  </a:cubicBezTo>
                  <a:cubicBezTo>
                    <a:pt x="12" y="35"/>
                    <a:pt x="13" y="35"/>
                    <a:pt x="13" y="36"/>
                  </a:cubicBezTo>
                  <a:cubicBezTo>
                    <a:pt x="14" y="36"/>
                    <a:pt x="15"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5" name="Freeform 27">
              <a:extLst>
                <a:ext uri="{FF2B5EF4-FFF2-40B4-BE49-F238E27FC236}">
                  <a16:creationId xmlns:a16="http://schemas.microsoft.com/office/drawing/2014/main" id="{AC01A4AC-4934-4C19-9F3A-FF2789D4FD26}"/>
                </a:ext>
              </a:extLst>
            </p:cNvPr>
            <p:cNvSpPr>
              <a:spLocks/>
            </p:cNvSpPr>
            <p:nvPr/>
          </p:nvSpPr>
          <p:spPr bwMode="auto">
            <a:xfrm>
              <a:off x="3052" y="2326"/>
              <a:ext cx="86" cy="73"/>
            </a:xfrm>
            <a:custGeom>
              <a:avLst/>
              <a:gdLst>
                <a:gd name="T0" fmla="*/ 0 w 45"/>
                <a:gd name="T1" fmla="*/ 0 h 38"/>
                <a:gd name="T2" fmla="*/ 11 w 45"/>
                <a:gd name="T3" fmla="*/ 0 h 38"/>
                <a:gd name="T4" fmla="*/ 36 w 45"/>
                <a:gd name="T5" fmla="*/ 28 h 38"/>
                <a:gd name="T6" fmla="*/ 36 w 45"/>
                <a:gd name="T7" fmla="*/ 6 h 38"/>
                <a:gd name="T8" fmla="*/ 35 w 45"/>
                <a:gd name="T9" fmla="*/ 2 h 38"/>
                <a:gd name="T10" fmla="*/ 32 w 45"/>
                <a:gd name="T11" fmla="*/ 1 h 38"/>
                <a:gd name="T12" fmla="*/ 30 w 45"/>
                <a:gd name="T13" fmla="*/ 1 h 38"/>
                <a:gd name="T14" fmla="*/ 30 w 45"/>
                <a:gd name="T15" fmla="*/ 0 h 38"/>
                <a:gd name="T16" fmla="*/ 45 w 45"/>
                <a:gd name="T17" fmla="*/ 0 h 38"/>
                <a:gd name="T18" fmla="*/ 45 w 45"/>
                <a:gd name="T19" fmla="*/ 1 h 38"/>
                <a:gd name="T20" fmla="*/ 43 w 45"/>
                <a:gd name="T21" fmla="*/ 1 h 38"/>
                <a:gd name="T22" fmla="*/ 39 w 45"/>
                <a:gd name="T23" fmla="*/ 2 h 38"/>
                <a:gd name="T24" fmla="*/ 39 w 45"/>
                <a:gd name="T25" fmla="*/ 6 h 38"/>
                <a:gd name="T26" fmla="*/ 39 w 45"/>
                <a:gd name="T27" fmla="*/ 38 h 38"/>
                <a:gd name="T28" fmla="*/ 38 w 45"/>
                <a:gd name="T29" fmla="*/ 38 h 38"/>
                <a:gd name="T30" fmla="*/ 11 w 45"/>
                <a:gd name="T31" fmla="*/ 8 h 38"/>
                <a:gd name="T32" fmla="*/ 11 w 45"/>
                <a:gd name="T33" fmla="*/ 31 h 38"/>
                <a:gd name="T34" fmla="*/ 11 w 45"/>
                <a:gd name="T35" fmla="*/ 35 h 38"/>
                <a:gd name="T36" fmla="*/ 15 w 45"/>
                <a:gd name="T37" fmla="*/ 36 h 38"/>
                <a:gd name="T38" fmla="*/ 16 w 45"/>
                <a:gd name="T39" fmla="*/ 36 h 38"/>
                <a:gd name="T40" fmla="*/ 16 w 45"/>
                <a:gd name="T41" fmla="*/ 37 h 38"/>
                <a:gd name="T42" fmla="*/ 2 w 45"/>
                <a:gd name="T43" fmla="*/ 37 h 38"/>
                <a:gd name="T44" fmla="*/ 2 w 45"/>
                <a:gd name="T45" fmla="*/ 36 h 38"/>
                <a:gd name="T46" fmla="*/ 3 w 45"/>
                <a:gd name="T47" fmla="*/ 36 h 38"/>
                <a:gd name="T48" fmla="*/ 7 w 45"/>
                <a:gd name="T49" fmla="*/ 35 h 38"/>
                <a:gd name="T50" fmla="*/ 8 w 45"/>
                <a:gd name="T51" fmla="*/ 31 h 38"/>
                <a:gd name="T52" fmla="*/ 8 w 45"/>
                <a:gd name="T53" fmla="*/ 5 h 38"/>
                <a:gd name="T54" fmla="*/ 5 w 45"/>
                <a:gd name="T55" fmla="*/ 2 h 38"/>
                <a:gd name="T56" fmla="*/ 2 w 45"/>
                <a:gd name="T57" fmla="*/ 1 h 38"/>
                <a:gd name="T58" fmla="*/ 0 w 45"/>
                <a:gd name="T59" fmla="*/ 1 h 38"/>
                <a:gd name="T60" fmla="*/ 0 w 45"/>
                <a:gd name="T6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38">
                  <a:moveTo>
                    <a:pt x="0" y="0"/>
                  </a:moveTo>
                  <a:cubicBezTo>
                    <a:pt x="11" y="0"/>
                    <a:pt x="11" y="0"/>
                    <a:pt x="11" y="0"/>
                  </a:cubicBezTo>
                  <a:cubicBezTo>
                    <a:pt x="36" y="28"/>
                    <a:pt x="36" y="28"/>
                    <a:pt x="36" y="28"/>
                  </a:cubicBezTo>
                  <a:cubicBezTo>
                    <a:pt x="36" y="6"/>
                    <a:pt x="36" y="6"/>
                    <a:pt x="36" y="6"/>
                  </a:cubicBezTo>
                  <a:cubicBezTo>
                    <a:pt x="36" y="4"/>
                    <a:pt x="36" y="3"/>
                    <a:pt x="35" y="2"/>
                  </a:cubicBezTo>
                  <a:cubicBezTo>
                    <a:pt x="34" y="1"/>
                    <a:pt x="33" y="1"/>
                    <a:pt x="32" y="1"/>
                  </a:cubicBezTo>
                  <a:cubicBezTo>
                    <a:pt x="30" y="1"/>
                    <a:pt x="30" y="1"/>
                    <a:pt x="30" y="1"/>
                  </a:cubicBezTo>
                  <a:cubicBezTo>
                    <a:pt x="30" y="0"/>
                    <a:pt x="30" y="0"/>
                    <a:pt x="30" y="0"/>
                  </a:cubicBezTo>
                  <a:cubicBezTo>
                    <a:pt x="45" y="0"/>
                    <a:pt x="45" y="0"/>
                    <a:pt x="45" y="0"/>
                  </a:cubicBezTo>
                  <a:cubicBezTo>
                    <a:pt x="45" y="1"/>
                    <a:pt x="45" y="1"/>
                    <a:pt x="45" y="1"/>
                  </a:cubicBezTo>
                  <a:cubicBezTo>
                    <a:pt x="43" y="1"/>
                    <a:pt x="43" y="1"/>
                    <a:pt x="43" y="1"/>
                  </a:cubicBezTo>
                  <a:cubicBezTo>
                    <a:pt x="41" y="1"/>
                    <a:pt x="40" y="2"/>
                    <a:pt x="39" y="2"/>
                  </a:cubicBezTo>
                  <a:cubicBezTo>
                    <a:pt x="39" y="3"/>
                    <a:pt x="39" y="4"/>
                    <a:pt x="39" y="6"/>
                  </a:cubicBezTo>
                  <a:cubicBezTo>
                    <a:pt x="39" y="38"/>
                    <a:pt x="39" y="38"/>
                    <a:pt x="39" y="38"/>
                  </a:cubicBezTo>
                  <a:cubicBezTo>
                    <a:pt x="38" y="38"/>
                    <a:pt x="38" y="38"/>
                    <a:pt x="38" y="38"/>
                  </a:cubicBezTo>
                  <a:cubicBezTo>
                    <a:pt x="11" y="8"/>
                    <a:pt x="11" y="8"/>
                    <a:pt x="11" y="8"/>
                  </a:cubicBezTo>
                  <a:cubicBezTo>
                    <a:pt x="11" y="31"/>
                    <a:pt x="11" y="31"/>
                    <a:pt x="11" y="31"/>
                  </a:cubicBezTo>
                  <a:cubicBezTo>
                    <a:pt x="11" y="33"/>
                    <a:pt x="11" y="35"/>
                    <a:pt x="11" y="35"/>
                  </a:cubicBezTo>
                  <a:cubicBezTo>
                    <a:pt x="12" y="36"/>
                    <a:pt x="13" y="36"/>
                    <a:pt x="15" y="36"/>
                  </a:cubicBezTo>
                  <a:cubicBezTo>
                    <a:pt x="16" y="36"/>
                    <a:pt x="16" y="36"/>
                    <a:pt x="16" y="36"/>
                  </a:cubicBezTo>
                  <a:cubicBezTo>
                    <a:pt x="16" y="37"/>
                    <a:pt x="16" y="37"/>
                    <a:pt x="16" y="37"/>
                  </a:cubicBezTo>
                  <a:cubicBezTo>
                    <a:pt x="2" y="37"/>
                    <a:pt x="2" y="37"/>
                    <a:pt x="2" y="37"/>
                  </a:cubicBezTo>
                  <a:cubicBezTo>
                    <a:pt x="2" y="36"/>
                    <a:pt x="2" y="36"/>
                    <a:pt x="2" y="36"/>
                  </a:cubicBezTo>
                  <a:cubicBezTo>
                    <a:pt x="3" y="36"/>
                    <a:pt x="3" y="36"/>
                    <a:pt x="3" y="36"/>
                  </a:cubicBezTo>
                  <a:cubicBezTo>
                    <a:pt x="5" y="36"/>
                    <a:pt x="6" y="36"/>
                    <a:pt x="7" y="35"/>
                  </a:cubicBezTo>
                  <a:cubicBezTo>
                    <a:pt x="8" y="34"/>
                    <a:pt x="8" y="33"/>
                    <a:pt x="8" y="31"/>
                  </a:cubicBezTo>
                  <a:cubicBezTo>
                    <a:pt x="8" y="5"/>
                    <a:pt x="8" y="5"/>
                    <a:pt x="8" y="5"/>
                  </a:cubicBezTo>
                  <a:cubicBezTo>
                    <a:pt x="7" y="4"/>
                    <a:pt x="6" y="3"/>
                    <a:pt x="5" y="2"/>
                  </a:cubicBezTo>
                  <a:cubicBezTo>
                    <a:pt x="4" y="2"/>
                    <a:pt x="4" y="2"/>
                    <a:pt x="2" y="1"/>
                  </a:cubicBezTo>
                  <a:cubicBezTo>
                    <a:pt x="2"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6" name="Freeform 28">
              <a:extLst>
                <a:ext uri="{FF2B5EF4-FFF2-40B4-BE49-F238E27FC236}">
                  <a16:creationId xmlns:a16="http://schemas.microsoft.com/office/drawing/2014/main" id="{BF56821C-61FA-477E-A39B-3CE0231CE826}"/>
                </a:ext>
              </a:extLst>
            </p:cNvPr>
            <p:cNvSpPr>
              <a:spLocks noEditPoints="1"/>
            </p:cNvSpPr>
            <p:nvPr/>
          </p:nvSpPr>
          <p:spPr bwMode="auto">
            <a:xfrm>
              <a:off x="3138" y="2324"/>
              <a:ext cx="84" cy="73"/>
            </a:xfrm>
            <a:custGeom>
              <a:avLst/>
              <a:gdLst>
                <a:gd name="T0" fmla="*/ 28 w 44"/>
                <a:gd name="T1" fmla="*/ 26 h 38"/>
                <a:gd name="T2" fmla="*/ 12 w 44"/>
                <a:gd name="T3" fmla="*/ 26 h 38"/>
                <a:gd name="T4" fmla="*/ 9 w 44"/>
                <a:gd name="T5" fmla="*/ 32 h 38"/>
                <a:gd name="T6" fmla="*/ 8 w 44"/>
                <a:gd name="T7" fmla="*/ 35 h 38"/>
                <a:gd name="T8" fmla="*/ 9 w 44"/>
                <a:gd name="T9" fmla="*/ 37 h 38"/>
                <a:gd name="T10" fmla="*/ 13 w 44"/>
                <a:gd name="T11" fmla="*/ 37 h 38"/>
                <a:gd name="T12" fmla="*/ 13 w 44"/>
                <a:gd name="T13" fmla="*/ 38 h 38"/>
                <a:gd name="T14" fmla="*/ 0 w 44"/>
                <a:gd name="T15" fmla="*/ 38 h 38"/>
                <a:gd name="T16" fmla="*/ 0 w 44"/>
                <a:gd name="T17" fmla="*/ 37 h 38"/>
                <a:gd name="T18" fmla="*/ 4 w 44"/>
                <a:gd name="T19" fmla="*/ 36 h 38"/>
                <a:gd name="T20" fmla="*/ 7 w 44"/>
                <a:gd name="T21" fmla="*/ 31 h 38"/>
                <a:gd name="T22" fmla="*/ 22 w 44"/>
                <a:gd name="T23" fmla="*/ 0 h 38"/>
                <a:gd name="T24" fmla="*/ 23 w 44"/>
                <a:gd name="T25" fmla="*/ 0 h 38"/>
                <a:gd name="T26" fmla="*/ 37 w 44"/>
                <a:gd name="T27" fmla="*/ 31 h 38"/>
                <a:gd name="T28" fmla="*/ 40 w 44"/>
                <a:gd name="T29" fmla="*/ 36 h 38"/>
                <a:gd name="T30" fmla="*/ 44 w 44"/>
                <a:gd name="T31" fmla="*/ 37 h 38"/>
                <a:gd name="T32" fmla="*/ 44 w 44"/>
                <a:gd name="T33" fmla="*/ 38 h 38"/>
                <a:gd name="T34" fmla="*/ 28 w 44"/>
                <a:gd name="T35" fmla="*/ 38 h 38"/>
                <a:gd name="T36" fmla="*/ 28 w 44"/>
                <a:gd name="T37" fmla="*/ 37 h 38"/>
                <a:gd name="T38" fmla="*/ 31 w 44"/>
                <a:gd name="T39" fmla="*/ 37 h 38"/>
                <a:gd name="T40" fmla="*/ 32 w 44"/>
                <a:gd name="T41" fmla="*/ 35 h 38"/>
                <a:gd name="T42" fmla="*/ 31 w 44"/>
                <a:gd name="T43" fmla="*/ 31 h 38"/>
                <a:gd name="T44" fmla="*/ 28 w 44"/>
                <a:gd name="T45" fmla="*/ 26 h 38"/>
                <a:gd name="T46" fmla="*/ 27 w 44"/>
                <a:gd name="T47" fmla="*/ 24 h 38"/>
                <a:gd name="T48" fmla="*/ 20 w 44"/>
                <a:gd name="T49" fmla="*/ 9 h 38"/>
                <a:gd name="T50" fmla="*/ 13 w 44"/>
                <a:gd name="T51" fmla="*/ 24 h 38"/>
                <a:gd name="T52" fmla="*/ 27 w 44"/>
                <a:gd name="T53" fmla="*/ 2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38">
                  <a:moveTo>
                    <a:pt x="28" y="26"/>
                  </a:moveTo>
                  <a:cubicBezTo>
                    <a:pt x="12" y="26"/>
                    <a:pt x="12" y="26"/>
                    <a:pt x="12" y="26"/>
                  </a:cubicBezTo>
                  <a:cubicBezTo>
                    <a:pt x="9" y="32"/>
                    <a:pt x="9" y="32"/>
                    <a:pt x="9" y="32"/>
                  </a:cubicBezTo>
                  <a:cubicBezTo>
                    <a:pt x="9" y="33"/>
                    <a:pt x="8" y="34"/>
                    <a:pt x="8" y="35"/>
                  </a:cubicBezTo>
                  <a:cubicBezTo>
                    <a:pt x="8" y="36"/>
                    <a:pt x="9" y="36"/>
                    <a:pt x="9" y="37"/>
                  </a:cubicBezTo>
                  <a:cubicBezTo>
                    <a:pt x="10" y="37"/>
                    <a:pt x="11" y="37"/>
                    <a:pt x="13" y="37"/>
                  </a:cubicBezTo>
                  <a:cubicBezTo>
                    <a:pt x="13" y="38"/>
                    <a:pt x="13" y="38"/>
                    <a:pt x="13" y="38"/>
                  </a:cubicBezTo>
                  <a:cubicBezTo>
                    <a:pt x="0" y="38"/>
                    <a:pt x="0" y="38"/>
                    <a:pt x="0" y="38"/>
                  </a:cubicBezTo>
                  <a:cubicBezTo>
                    <a:pt x="0" y="37"/>
                    <a:pt x="0" y="37"/>
                    <a:pt x="0" y="37"/>
                  </a:cubicBezTo>
                  <a:cubicBezTo>
                    <a:pt x="2" y="37"/>
                    <a:pt x="3" y="37"/>
                    <a:pt x="4" y="36"/>
                  </a:cubicBezTo>
                  <a:cubicBezTo>
                    <a:pt x="5" y="35"/>
                    <a:pt x="6" y="34"/>
                    <a:pt x="7" y="31"/>
                  </a:cubicBezTo>
                  <a:cubicBezTo>
                    <a:pt x="22" y="0"/>
                    <a:pt x="22" y="0"/>
                    <a:pt x="22" y="0"/>
                  </a:cubicBezTo>
                  <a:cubicBezTo>
                    <a:pt x="23" y="0"/>
                    <a:pt x="23" y="0"/>
                    <a:pt x="23" y="0"/>
                  </a:cubicBezTo>
                  <a:cubicBezTo>
                    <a:pt x="37" y="31"/>
                    <a:pt x="37" y="31"/>
                    <a:pt x="37" y="31"/>
                  </a:cubicBezTo>
                  <a:cubicBezTo>
                    <a:pt x="38" y="34"/>
                    <a:pt x="39" y="35"/>
                    <a:pt x="40" y="36"/>
                  </a:cubicBezTo>
                  <a:cubicBezTo>
                    <a:pt x="41" y="37"/>
                    <a:pt x="42" y="37"/>
                    <a:pt x="44" y="37"/>
                  </a:cubicBezTo>
                  <a:cubicBezTo>
                    <a:pt x="44" y="38"/>
                    <a:pt x="44" y="38"/>
                    <a:pt x="44" y="38"/>
                  </a:cubicBezTo>
                  <a:cubicBezTo>
                    <a:pt x="28" y="38"/>
                    <a:pt x="28" y="38"/>
                    <a:pt x="28" y="38"/>
                  </a:cubicBezTo>
                  <a:cubicBezTo>
                    <a:pt x="28" y="37"/>
                    <a:pt x="28" y="37"/>
                    <a:pt x="28" y="37"/>
                  </a:cubicBezTo>
                  <a:cubicBezTo>
                    <a:pt x="29" y="37"/>
                    <a:pt x="31" y="37"/>
                    <a:pt x="31" y="37"/>
                  </a:cubicBezTo>
                  <a:cubicBezTo>
                    <a:pt x="32" y="36"/>
                    <a:pt x="32" y="36"/>
                    <a:pt x="32" y="35"/>
                  </a:cubicBezTo>
                  <a:cubicBezTo>
                    <a:pt x="32" y="34"/>
                    <a:pt x="32" y="33"/>
                    <a:pt x="31" y="31"/>
                  </a:cubicBezTo>
                  <a:lnTo>
                    <a:pt x="28" y="26"/>
                  </a:lnTo>
                  <a:close/>
                  <a:moveTo>
                    <a:pt x="27" y="24"/>
                  </a:moveTo>
                  <a:cubicBezTo>
                    <a:pt x="20" y="9"/>
                    <a:pt x="20" y="9"/>
                    <a:pt x="20" y="9"/>
                  </a:cubicBezTo>
                  <a:cubicBezTo>
                    <a:pt x="13" y="24"/>
                    <a:pt x="13" y="24"/>
                    <a:pt x="13" y="24"/>
                  </a:cubicBezTo>
                  <a:lnTo>
                    <a:pt x="27"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7" name="Freeform 29">
              <a:extLst>
                <a:ext uri="{FF2B5EF4-FFF2-40B4-BE49-F238E27FC236}">
                  <a16:creationId xmlns:a16="http://schemas.microsoft.com/office/drawing/2014/main" id="{C5F39331-FA73-4181-AA6A-8947F930E5A7}"/>
                </a:ext>
              </a:extLst>
            </p:cNvPr>
            <p:cNvSpPr>
              <a:spLocks/>
            </p:cNvSpPr>
            <p:nvPr/>
          </p:nvSpPr>
          <p:spPr bwMode="auto">
            <a:xfrm>
              <a:off x="3245" y="2326"/>
              <a:ext cx="84" cy="73"/>
            </a:xfrm>
            <a:custGeom>
              <a:avLst/>
              <a:gdLst>
                <a:gd name="T0" fmla="*/ 29 w 44"/>
                <a:gd name="T1" fmla="*/ 1 h 38"/>
                <a:gd name="T2" fmla="*/ 29 w 44"/>
                <a:gd name="T3" fmla="*/ 0 h 38"/>
                <a:gd name="T4" fmla="*/ 44 w 44"/>
                <a:gd name="T5" fmla="*/ 0 h 38"/>
                <a:gd name="T6" fmla="*/ 44 w 44"/>
                <a:gd name="T7" fmla="*/ 1 h 38"/>
                <a:gd name="T8" fmla="*/ 42 w 44"/>
                <a:gd name="T9" fmla="*/ 1 h 38"/>
                <a:gd name="T10" fmla="*/ 38 w 44"/>
                <a:gd name="T11" fmla="*/ 3 h 38"/>
                <a:gd name="T12" fmla="*/ 38 w 44"/>
                <a:gd name="T13" fmla="*/ 7 h 38"/>
                <a:gd name="T14" fmla="*/ 38 w 44"/>
                <a:gd name="T15" fmla="*/ 22 h 38"/>
                <a:gd name="T16" fmla="*/ 36 w 44"/>
                <a:gd name="T17" fmla="*/ 31 h 38"/>
                <a:gd name="T18" fmla="*/ 32 w 44"/>
                <a:gd name="T19" fmla="*/ 36 h 38"/>
                <a:gd name="T20" fmla="*/ 22 w 44"/>
                <a:gd name="T21" fmla="*/ 38 h 38"/>
                <a:gd name="T22" fmla="*/ 12 w 44"/>
                <a:gd name="T23" fmla="*/ 36 h 38"/>
                <a:gd name="T24" fmla="*/ 7 w 44"/>
                <a:gd name="T25" fmla="*/ 30 h 38"/>
                <a:gd name="T26" fmla="*/ 6 w 44"/>
                <a:gd name="T27" fmla="*/ 21 h 38"/>
                <a:gd name="T28" fmla="*/ 6 w 44"/>
                <a:gd name="T29" fmla="*/ 7 h 38"/>
                <a:gd name="T30" fmla="*/ 5 w 44"/>
                <a:gd name="T31" fmla="*/ 2 h 38"/>
                <a:gd name="T32" fmla="*/ 1 w 44"/>
                <a:gd name="T33" fmla="*/ 1 h 38"/>
                <a:gd name="T34" fmla="*/ 0 w 44"/>
                <a:gd name="T35" fmla="*/ 1 h 38"/>
                <a:gd name="T36" fmla="*/ 0 w 44"/>
                <a:gd name="T37" fmla="*/ 0 h 38"/>
                <a:gd name="T38" fmla="*/ 18 w 44"/>
                <a:gd name="T39" fmla="*/ 0 h 38"/>
                <a:gd name="T40" fmla="*/ 18 w 44"/>
                <a:gd name="T41" fmla="*/ 1 h 38"/>
                <a:gd name="T42" fmla="*/ 16 w 44"/>
                <a:gd name="T43" fmla="*/ 1 h 38"/>
                <a:gd name="T44" fmla="*/ 12 w 44"/>
                <a:gd name="T45" fmla="*/ 3 h 38"/>
                <a:gd name="T46" fmla="*/ 12 w 44"/>
                <a:gd name="T47" fmla="*/ 7 h 38"/>
                <a:gd name="T48" fmla="*/ 12 w 44"/>
                <a:gd name="T49" fmla="*/ 23 h 38"/>
                <a:gd name="T50" fmla="*/ 12 w 44"/>
                <a:gd name="T51" fmla="*/ 28 h 38"/>
                <a:gd name="T52" fmla="*/ 14 w 44"/>
                <a:gd name="T53" fmla="*/ 32 h 38"/>
                <a:gd name="T54" fmla="*/ 17 w 44"/>
                <a:gd name="T55" fmla="*/ 35 h 38"/>
                <a:gd name="T56" fmla="*/ 22 w 44"/>
                <a:gd name="T57" fmla="*/ 36 h 38"/>
                <a:gd name="T58" fmla="*/ 29 w 44"/>
                <a:gd name="T59" fmla="*/ 34 h 38"/>
                <a:gd name="T60" fmla="*/ 34 w 44"/>
                <a:gd name="T61" fmla="*/ 30 h 38"/>
                <a:gd name="T62" fmla="*/ 35 w 44"/>
                <a:gd name="T63" fmla="*/ 22 h 38"/>
                <a:gd name="T64" fmla="*/ 35 w 44"/>
                <a:gd name="T65" fmla="*/ 7 h 38"/>
                <a:gd name="T66" fmla="*/ 34 w 44"/>
                <a:gd name="T67" fmla="*/ 2 h 38"/>
                <a:gd name="T68" fmla="*/ 31 w 44"/>
                <a:gd name="T69" fmla="*/ 1 h 38"/>
                <a:gd name="T70" fmla="*/ 29 w 44"/>
                <a:gd name="T7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38">
                  <a:moveTo>
                    <a:pt x="29" y="1"/>
                  </a:moveTo>
                  <a:cubicBezTo>
                    <a:pt x="29" y="0"/>
                    <a:pt x="29" y="0"/>
                    <a:pt x="29" y="0"/>
                  </a:cubicBezTo>
                  <a:cubicBezTo>
                    <a:pt x="44" y="0"/>
                    <a:pt x="44" y="0"/>
                    <a:pt x="44" y="0"/>
                  </a:cubicBezTo>
                  <a:cubicBezTo>
                    <a:pt x="44" y="1"/>
                    <a:pt x="44" y="1"/>
                    <a:pt x="44" y="1"/>
                  </a:cubicBezTo>
                  <a:cubicBezTo>
                    <a:pt x="42" y="1"/>
                    <a:pt x="42" y="1"/>
                    <a:pt x="42" y="1"/>
                  </a:cubicBezTo>
                  <a:cubicBezTo>
                    <a:pt x="40" y="1"/>
                    <a:pt x="39" y="2"/>
                    <a:pt x="38" y="3"/>
                  </a:cubicBezTo>
                  <a:cubicBezTo>
                    <a:pt x="38" y="3"/>
                    <a:pt x="38" y="5"/>
                    <a:pt x="38" y="7"/>
                  </a:cubicBezTo>
                  <a:cubicBezTo>
                    <a:pt x="38" y="22"/>
                    <a:pt x="38" y="22"/>
                    <a:pt x="38" y="22"/>
                  </a:cubicBezTo>
                  <a:cubicBezTo>
                    <a:pt x="38" y="26"/>
                    <a:pt x="37" y="29"/>
                    <a:pt x="36" y="31"/>
                  </a:cubicBezTo>
                  <a:cubicBezTo>
                    <a:pt x="36" y="33"/>
                    <a:pt x="34" y="34"/>
                    <a:pt x="32" y="36"/>
                  </a:cubicBezTo>
                  <a:cubicBezTo>
                    <a:pt x="29" y="37"/>
                    <a:pt x="26" y="38"/>
                    <a:pt x="22" y="38"/>
                  </a:cubicBezTo>
                  <a:cubicBezTo>
                    <a:pt x="17" y="38"/>
                    <a:pt x="14" y="37"/>
                    <a:pt x="12" y="36"/>
                  </a:cubicBezTo>
                  <a:cubicBezTo>
                    <a:pt x="9" y="35"/>
                    <a:pt x="8" y="33"/>
                    <a:pt x="7" y="30"/>
                  </a:cubicBezTo>
                  <a:cubicBezTo>
                    <a:pt x="6" y="29"/>
                    <a:pt x="6" y="26"/>
                    <a:pt x="6" y="2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4" y="1"/>
                    <a:pt x="13" y="2"/>
                    <a:pt x="12" y="3"/>
                  </a:cubicBezTo>
                  <a:cubicBezTo>
                    <a:pt x="12" y="3"/>
                    <a:pt x="12" y="5"/>
                    <a:pt x="12" y="7"/>
                  </a:cubicBezTo>
                  <a:cubicBezTo>
                    <a:pt x="12" y="23"/>
                    <a:pt x="12" y="23"/>
                    <a:pt x="12" y="23"/>
                  </a:cubicBezTo>
                  <a:cubicBezTo>
                    <a:pt x="12" y="24"/>
                    <a:pt x="12" y="26"/>
                    <a:pt x="12" y="28"/>
                  </a:cubicBezTo>
                  <a:cubicBezTo>
                    <a:pt x="12" y="30"/>
                    <a:pt x="13" y="31"/>
                    <a:pt x="14" y="32"/>
                  </a:cubicBezTo>
                  <a:cubicBezTo>
                    <a:pt x="14" y="33"/>
                    <a:pt x="15" y="34"/>
                    <a:pt x="17" y="35"/>
                  </a:cubicBezTo>
                  <a:cubicBezTo>
                    <a:pt x="18" y="35"/>
                    <a:pt x="20" y="36"/>
                    <a:pt x="22" y="36"/>
                  </a:cubicBezTo>
                  <a:cubicBezTo>
                    <a:pt x="25" y="36"/>
                    <a:pt x="27" y="35"/>
                    <a:pt x="29" y="34"/>
                  </a:cubicBezTo>
                  <a:cubicBezTo>
                    <a:pt x="32" y="33"/>
                    <a:pt x="33" y="32"/>
                    <a:pt x="34" y="30"/>
                  </a:cubicBezTo>
                  <a:cubicBezTo>
                    <a:pt x="35" y="28"/>
                    <a:pt x="35" y="26"/>
                    <a:pt x="35" y="22"/>
                  </a:cubicBezTo>
                  <a:cubicBezTo>
                    <a:pt x="35" y="7"/>
                    <a:pt x="35" y="7"/>
                    <a:pt x="35" y="7"/>
                  </a:cubicBezTo>
                  <a:cubicBezTo>
                    <a:pt x="35" y="4"/>
                    <a:pt x="35" y="3"/>
                    <a:pt x="34" y="2"/>
                  </a:cubicBezTo>
                  <a:cubicBezTo>
                    <a:pt x="33" y="1"/>
                    <a:pt x="32" y="1"/>
                    <a:pt x="31" y="1"/>
                  </a:cubicBezTo>
                  <a:lnTo>
                    <a:pt x="29"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8" name="Freeform 30">
              <a:extLst>
                <a:ext uri="{FF2B5EF4-FFF2-40B4-BE49-F238E27FC236}">
                  <a16:creationId xmlns:a16="http://schemas.microsoft.com/office/drawing/2014/main" id="{ACB1CF43-6C3B-40BB-A7E8-CF26F0A35905}"/>
                </a:ext>
              </a:extLst>
            </p:cNvPr>
            <p:cNvSpPr>
              <a:spLocks/>
            </p:cNvSpPr>
            <p:nvPr/>
          </p:nvSpPr>
          <p:spPr bwMode="auto">
            <a:xfrm>
              <a:off x="3327" y="2326"/>
              <a:ext cx="85" cy="73"/>
            </a:xfrm>
            <a:custGeom>
              <a:avLst/>
              <a:gdLst>
                <a:gd name="T0" fmla="*/ 0 w 45"/>
                <a:gd name="T1" fmla="*/ 0 h 38"/>
                <a:gd name="T2" fmla="*/ 11 w 45"/>
                <a:gd name="T3" fmla="*/ 0 h 38"/>
                <a:gd name="T4" fmla="*/ 36 w 45"/>
                <a:gd name="T5" fmla="*/ 28 h 38"/>
                <a:gd name="T6" fmla="*/ 36 w 45"/>
                <a:gd name="T7" fmla="*/ 6 h 38"/>
                <a:gd name="T8" fmla="*/ 35 w 45"/>
                <a:gd name="T9" fmla="*/ 2 h 38"/>
                <a:gd name="T10" fmla="*/ 32 w 45"/>
                <a:gd name="T11" fmla="*/ 1 h 38"/>
                <a:gd name="T12" fmla="*/ 30 w 45"/>
                <a:gd name="T13" fmla="*/ 1 h 38"/>
                <a:gd name="T14" fmla="*/ 30 w 45"/>
                <a:gd name="T15" fmla="*/ 0 h 38"/>
                <a:gd name="T16" fmla="*/ 45 w 45"/>
                <a:gd name="T17" fmla="*/ 0 h 38"/>
                <a:gd name="T18" fmla="*/ 45 w 45"/>
                <a:gd name="T19" fmla="*/ 1 h 38"/>
                <a:gd name="T20" fmla="*/ 43 w 45"/>
                <a:gd name="T21" fmla="*/ 1 h 38"/>
                <a:gd name="T22" fmla="*/ 39 w 45"/>
                <a:gd name="T23" fmla="*/ 2 h 38"/>
                <a:gd name="T24" fmla="*/ 39 w 45"/>
                <a:gd name="T25" fmla="*/ 6 h 38"/>
                <a:gd name="T26" fmla="*/ 39 w 45"/>
                <a:gd name="T27" fmla="*/ 38 h 38"/>
                <a:gd name="T28" fmla="*/ 38 w 45"/>
                <a:gd name="T29" fmla="*/ 38 h 38"/>
                <a:gd name="T30" fmla="*/ 10 w 45"/>
                <a:gd name="T31" fmla="*/ 8 h 38"/>
                <a:gd name="T32" fmla="*/ 10 w 45"/>
                <a:gd name="T33" fmla="*/ 31 h 38"/>
                <a:gd name="T34" fmla="*/ 11 w 45"/>
                <a:gd name="T35" fmla="*/ 35 h 38"/>
                <a:gd name="T36" fmla="*/ 15 w 45"/>
                <a:gd name="T37" fmla="*/ 36 h 38"/>
                <a:gd name="T38" fmla="*/ 16 w 45"/>
                <a:gd name="T39" fmla="*/ 36 h 38"/>
                <a:gd name="T40" fmla="*/ 16 w 45"/>
                <a:gd name="T41" fmla="*/ 37 h 38"/>
                <a:gd name="T42" fmla="*/ 2 w 45"/>
                <a:gd name="T43" fmla="*/ 37 h 38"/>
                <a:gd name="T44" fmla="*/ 2 w 45"/>
                <a:gd name="T45" fmla="*/ 36 h 38"/>
                <a:gd name="T46" fmla="*/ 3 w 45"/>
                <a:gd name="T47" fmla="*/ 36 h 38"/>
                <a:gd name="T48" fmla="*/ 7 w 45"/>
                <a:gd name="T49" fmla="*/ 35 h 38"/>
                <a:gd name="T50" fmla="*/ 8 w 45"/>
                <a:gd name="T51" fmla="*/ 31 h 38"/>
                <a:gd name="T52" fmla="*/ 8 w 45"/>
                <a:gd name="T53" fmla="*/ 5 h 38"/>
                <a:gd name="T54" fmla="*/ 5 w 45"/>
                <a:gd name="T55" fmla="*/ 2 h 38"/>
                <a:gd name="T56" fmla="*/ 2 w 45"/>
                <a:gd name="T57" fmla="*/ 1 h 38"/>
                <a:gd name="T58" fmla="*/ 0 w 45"/>
                <a:gd name="T59" fmla="*/ 1 h 38"/>
                <a:gd name="T60" fmla="*/ 0 w 45"/>
                <a:gd name="T6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38">
                  <a:moveTo>
                    <a:pt x="0" y="0"/>
                  </a:moveTo>
                  <a:cubicBezTo>
                    <a:pt x="11" y="0"/>
                    <a:pt x="11" y="0"/>
                    <a:pt x="11" y="0"/>
                  </a:cubicBezTo>
                  <a:cubicBezTo>
                    <a:pt x="36" y="28"/>
                    <a:pt x="36" y="28"/>
                    <a:pt x="36" y="28"/>
                  </a:cubicBezTo>
                  <a:cubicBezTo>
                    <a:pt x="36" y="6"/>
                    <a:pt x="36" y="6"/>
                    <a:pt x="36" y="6"/>
                  </a:cubicBezTo>
                  <a:cubicBezTo>
                    <a:pt x="36" y="4"/>
                    <a:pt x="36" y="3"/>
                    <a:pt x="35" y="2"/>
                  </a:cubicBezTo>
                  <a:cubicBezTo>
                    <a:pt x="34" y="1"/>
                    <a:pt x="33" y="1"/>
                    <a:pt x="32" y="1"/>
                  </a:cubicBezTo>
                  <a:cubicBezTo>
                    <a:pt x="30" y="1"/>
                    <a:pt x="30" y="1"/>
                    <a:pt x="30" y="1"/>
                  </a:cubicBezTo>
                  <a:cubicBezTo>
                    <a:pt x="30" y="0"/>
                    <a:pt x="30" y="0"/>
                    <a:pt x="30" y="0"/>
                  </a:cubicBezTo>
                  <a:cubicBezTo>
                    <a:pt x="45" y="0"/>
                    <a:pt x="45" y="0"/>
                    <a:pt x="45" y="0"/>
                  </a:cubicBezTo>
                  <a:cubicBezTo>
                    <a:pt x="45" y="1"/>
                    <a:pt x="45" y="1"/>
                    <a:pt x="45" y="1"/>
                  </a:cubicBezTo>
                  <a:cubicBezTo>
                    <a:pt x="43" y="1"/>
                    <a:pt x="43" y="1"/>
                    <a:pt x="43" y="1"/>
                  </a:cubicBezTo>
                  <a:cubicBezTo>
                    <a:pt x="41" y="1"/>
                    <a:pt x="40" y="2"/>
                    <a:pt x="39" y="2"/>
                  </a:cubicBezTo>
                  <a:cubicBezTo>
                    <a:pt x="39" y="3"/>
                    <a:pt x="39" y="4"/>
                    <a:pt x="39" y="6"/>
                  </a:cubicBezTo>
                  <a:cubicBezTo>
                    <a:pt x="39" y="38"/>
                    <a:pt x="39" y="38"/>
                    <a:pt x="39" y="38"/>
                  </a:cubicBezTo>
                  <a:cubicBezTo>
                    <a:pt x="38" y="38"/>
                    <a:pt x="38" y="38"/>
                    <a:pt x="38" y="38"/>
                  </a:cubicBezTo>
                  <a:cubicBezTo>
                    <a:pt x="10" y="8"/>
                    <a:pt x="10" y="8"/>
                    <a:pt x="10" y="8"/>
                  </a:cubicBezTo>
                  <a:cubicBezTo>
                    <a:pt x="10" y="31"/>
                    <a:pt x="10" y="31"/>
                    <a:pt x="10" y="31"/>
                  </a:cubicBezTo>
                  <a:cubicBezTo>
                    <a:pt x="10" y="33"/>
                    <a:pt x="11" y="35"/>
                    <a:pt x="11" y="35"/>
                  </a:cubicBezTo>
                  <a:cubicBezTo>
                    <a:pt x="12" y="36"/>
                    <a:pt x="13" y="36"/>
                    <a:pt x="15" y="36"/>
                  </a:cubicBezTo>
                  <a:cubicBezTo>
                    <a:pt x="16" y="36"/>
                    <a:pt x="16" y="36"/>
                    <a:pt x="16" y="36"/>
                  </a:cubicBezTo>
                  <a:cubicBezTo>
                    <a:pt x="16" y="37"/>
                    <a:pt x="16" y="37"/>
                    <a:pt x="16" y="37"/>
                  </a:cubicBezTo>
                  <a:cubicBezTo>
                    <a:pt x="2" y="37"/>
                    <a:pt x="2" y="37"/>
                    <a:pt x="2" y="37"/>
                  </a:cubicBezTo>
                  <a:cubicBezTo>
                    <a:pt x="2" y="36"/>
                    <a:pt x="2" y="36"/>
                    <a:pt x="2" y="36"/>
                  </a:cubicBezTo>
                  <a:cubicBezTo>
                    <a:pt x="3" y="36"/>
                    <a:pt x="3" y="36"/>
                    <a:pt x="3" y="36"/>
                  </a:cubicBezTo>
                  <a:cubicBezTo>
                    <a:pt x="5" y="36"/>
                    <a:pt x="6" y="36"/>
                    <a:pt x="7" y="35"/>
                  </a:cubicBezTo>
                  <a:cubicBezTo>
                    <a:pt x="8" y="34"/>
                    <a:pt x="8" y="33"/>
                    <a:pt x="8" y="31"/>
                  </a:cubicBezTo>
                  <a:cubicBezTo>
                    <a:pt x="8" y="5"/>
                    <a:pt x="8" y="5"/>
                    <a:pt x="8" y="5"/>
                  </a:cubicBezTo>
                  <a:cubicBezTo>
                    <a:pt x="7" y="4"/>
                    <a:pt x="6" y="3"/>
                    <a:pt x="5" y="2"/>
                  </a:cubicBezTo>
                  <a:cubicBezTo>
                    <a:pt x="4" y="2"/>
                    <a:pt x="4" y="2"/>
                    <a:pt x="2" y="1"/>
                  </a:cubicBezTo>
                  <a:cubicBezTo>
                    <a:pt x="2"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9" name="Freeform 31">
              <a:extLst>
                <a:ext uri="{FF2B5EF4-FFF2-40B4-BE49-F238E27FC236}">
                  <a16:creationId xmlns:a16="http://schemas.microsoft.com/office/drawing/2014/main" id="{D078FC1C-4E0C-45FF-9C63-5EE84854B793}"/>
                </a:ext>
              </a:extLst>
            </p:cNvPr>
            <p:cNvSpPr>
              <a:spLocks/>
            </p:cNvSpPr>
            <p:nvPr/>
          </p:nvSpPr>
          <p:spPr bwMode="auto">
            <a:xfrm>
              <a:off x="3414"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5 w 18"/>
                <a:gd name="T11" fmla="*/ 35 h 37"/>
                <a:gd name="T12" fmla="*/ 6 w 18"/>
                <a:gd name="T13" fmla="*/ 31 h 37"/>
                <a:gd name="T14" fmla="*/ 6 w 18"/>
                <a:gd name="T15" fmla="*/ 7 h 37"/>
                <a:gd name="T16" fmla="*/ 6 w 18"/>
                <a:gd name="T17" fmla="*/ 3 h 37"/>
                <a:gd name="T18" fmla="*/ 5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4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3" y="36"/>
                    <a:pt x="5" y="36"/>
                    <a:pt x="5" y="35"/>
                  </a:cubicBezTo>
                  <a:cubicBezTo>
                    <a:pt x="6" y="34"/>
                    <a:pt x="6" y="33"/>
                    <a:pt x="6" y="31"/>
                  </a:cubicBezTo>
                  <a:cubicBezTo>
                    <a:pt x="6" y="7"/>
                    <a:pt x="6" y="7"/>
                    <a:pt x="6" y="7"/>
                  </a:cubicBezTo>
                  <a:cubicBezTo>
                    <a:pt x="6" y="5"/>
                    <a:pt x="6" y="4"/>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4" y="1"/>
                    <a:pt x="13" y="2"/>
                  </a:cubicBezTo>
                  <a:cubicBezTo>
                    <a:pt x="12" y="3"/>
                    <a:pt x="12" y="4"/>
                    <a:pt x="12" y="7"/>
                  </a:cubicBezTo>
                  <a:cubicBezTo>
                    <a:pt x="12" y="31"/>
                    <a:pt x="12" y="31"/>
                    <a:pt x="12" y="31"/>
                  </a:cubicBezTo>
                  <a:cubicBezTo>
                    <a:pt x="12" y="33"/>
                    <a:pt x="12" y="34"/>
                    <a:pt x="12" y="34"/>
                  </a:cubicBezTo>
                  <a:cubicBezTo>
                    <a:pt x="13" y="35"/>
                    <a:pt x="13" y="35"/>
                    <a:pt x="14" y="36"/>
                  </a:cubicBezTo>
                  <a:cubicBezTo>
                    <a:pt x="15" y="36"/>
                    <a:pt x="15"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0" name="Freeform 32">
              <a:extLst>
                <a:ext uri="{FF2B5EF4-FFF2-40B4-BE49-F238E27FC236}">
                  <a16:creationId xmlns:a16="http://schemas.microsoft.com/office/drawing/2014/main" id="{684933DD-66F0-4FBB-936F-E6D830F54299}"/>
                </a:ext>
              </a:extLst>
            </p:cNvPr>
            <p:cNvSpPr>
              <a:spLocks/>
            </p:cNvSpPr>
            <p:nvPr/>
          </p:nvSpPr>
          <p:spPr bwMode="auto">
            <a:xfrm>
              <a:off x="3451" y="2326"/>
              <a:ext cx="84" cy="73"/>
            </a:xfrm>
            <a:custGeom>
              <a:avLst/>
              <a:gdLst>
                <a:gd name="T0" fmla="*/ 44 w 44"/>
                <a:gd name="T1" fmla="*/ 0 h 38"/>
                <a:gd name="T2" fmla="*/ 44 w 44"/>
                <a:gd name="T3" fmla="*/ 1 h 38"/>
                <a:gd name="T4" fmla="*/ 41 w 44"/>
                <a:gd name="T5" fmla="*/ 2 h 38"/>
                <a:gd name="T6" fmla="*/ 38 w 44"/>
                <a:gd name="T7" fmla="*/ 6 h 38"/>
                <a:gd name="T8" fmla="*/ 23 w 44"/>
                <a:gd name="T9" fmla="*/ 38 h 38"/>
                <a:gd name="T10" fmla="*/ 22 w 44"/>
                <a:gd name="T11" fmla="*/ 38 h 38"/>
                <a:gd name="T12" fmla="*/ 7 w 44"/>
                <a:gd name="T13" fmla="*/ 6 h 38"/>
                <a:gd name="T14" fmla="*/ 5 w 44"/>
                <a:gd name="T15" fmla="*/ 3 h 38"/>
                <a:gd name="T16" fmla="*/ 3 w 44"/>
                <a:gd name="T17" fmla="*/ 2 h 38"/>
                <a:gd name="T18" fmla="*/ 0 w 44"/>
                <a:gd name="T19" fmla="*/ 1 h 38"/>
                <a:gd name="T20" fmla="*/ 0 w 44"/>
                <a:gd name="T21" fmla="*/ 0 h 38"/>
                <a:gd name="T22" fmla="*/ 17 w 44"/>
                <a:gd name="T23" fmla="*/ 0 h 38"/>
                <a:gd name="T24" fmla="*/ 17 w 44"/>
                <a:gd name="T25" fmla="*/ 1 h 38"/>
                <a:gd name="T26" fmla="*/ 13 w 44"/>
                <a:gd name="T27" fmla="*/ 2 h 38"/>
                <a:gd name="T28" fmla="*/ 13 w 44"/>
                <a:gd name="T29" fmla="*/ 4 h 38"/>
                <a:gd name="T30" fmla="*/ 14 w 44"/>
                <a:gd name="T31" fmla="*/ 8 h 38"/>
                <a:gd name="T32" fmla="*/ 24 w 44"/>
                <a:gd name="T33" fmla="*/ 30 h 38"/>
                <a:gd name="T34" fmla="*/ 34 w 44"/>
                <a:gd name="T35" fmla="*/ 8 h 38"/>
                <a:gd name="T36" fmla="*/ 36 w 44"/>
                <a:gd name="T37" fmla="*/ 4 h 38"/>
                <a:gd name="T38" fmla="*/ 35 w 44"/>
                <a:gd name="T39" fmla="*/ 2 h 38"/>
                <a:gd name="T40" fmla="*/ 32 w 44"/>
                <a:gd name="T41" fmla="*/ 1 h 38"/>
                <a:gd name="T42" fmla="*/ 31 w 44"/>
                <a:gd name="T43" fmla="*/ 1 h 38"/>
                <a:gd name="T44" fmla="*/ 31 w 44"/>
                <a:gd name="T45" fmla="*/ 0 h 38"/>
                <a:gd name="T46" fmla="*/ 44 w 44"/>
                <a:gd name="T4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38">
                  <a:moveTo>
                    <a:pt x="44" y="0"/>
                  </a:moveTo>
                  <a:cubicBezTo>
                    <a:pt x="44" y="1"/>
                    <a:pt x="44" y="1"/>
                    <a:pt x="44" y="1"/>
                  </a:cubicBezTo>
                  <a:cubicBezTo>
                    <a:pt x="42" y="1"/>
                    <a:pt x="41" y="2"/>
                    <a:pt x="41" y="2"/>
                  </a:cubicBezTo>
                  <a:cubicBezTo>
                    <a:pt x="39" y="3"/>
                    <a:pt x="39" y="5"/>
                    <a:pt x="38" y="6"/>
                  </a:cubicBezTo>
                  <a:cubicBezTo>
                    <a:pt x="23" y="38"/>
                    <a:pt x="23" y="38"/>
                    <a:pt x="23" y="38"/>
                  </a:cubicBezTo>
                  <a:cubicBezTo>
                    <a:pt x="22" y="38"/>
                    <a:pt x="22" y="38"/>
                    <a:pt x="22" y="38"/>
                  </a:cubicBezTo>
                  <a:cubicBezTo>
                    <a:pt x="7" y="6"/>
                    <a:pt x="7" y="6"/>
                    <a:pt x="7" y="6"/>
                  </a:cubicBezTo>
                  <a:cubicBezTo>
                    <a:pt x="6" y="4"/>
                    <a:pt x="5" y="3"/>
                    <a:pt x="5" y="3"/>
                  </a:cubicBezTo>
                  <a:cubicBezTo>
                    <a:pt x="5" y="2"/>
                    <a:pt x="4" y="2"/>
                    <a:pt x="3" y="2"/>
                  </a:cubicBezTo>
                  <a:cubicBezTo>
                    <a:pt x="3" y="1"/>
                    <a:pt x="2" y="1"/>
                    <a:pt x="0" y="1"/>
                  </a:cubicBezTo>
                  <a:cubicBezTo>
                    <a:pt x="0" y="0"/>
                    <a:pt x="0" y="0"/>
                    <a:pt x="0" y="0"/>
                  </a:cubicBezTo>
                  <a:cubicBezTo>
                    <a:pt x="17" y="0"/>
                    <a:pt x="17" y="0"/>
                    <a:pt x="17" y="0"/>
                  </a:cubicBezTo>
                  <a:cubicBezTo>
                    <a:pt x="17" y="1"/>
                    <a:pt x="17" y="1"/>
                    <a:pt x="17" y="1"/>
                  </a:cubicBezTo>
                  <a:cubicBezTo>
                    <a:pt x="15" y="1"/>
                    <a:pt x="14" y="1"/>
                    <a:pt x="13" y="2"/>
                  </a:cubicBezTo>
                  <a:cubicBezTo>
                    <a:pt x="13" y="2"/>
                    <a:pt x="13" y="3"/>
                    <a:pt x="13" y="4"/>
                  </a:cubicBezTo>
                  <a:cubicBezTo>
                    <a:pt x="13" y="4"/>
                    <a:pt x="13" y="6"/>
                    <a:pt x="14" y="8"/>
                  </a:cubicBezTo>
                  <a:cubicBezTo>
                    <a:pt x="24" y="30"/>
                    <a:pt x="24" y="30"/>
                    <a:pt x="24" y="30"/>
                  </a:cubicBezTo>
                  <a:cubicBezTo>
                    <a:pt x="34" y="8"/>
                    <a:pt x="34" y="8"/>
                    <a:pt x="34" y="8"/>
                  </a:cubicBezTo>
                  <a:cubicBezTo>
                    <a:pt x="35" y="6"/>
                    <a:pt x="36" y="5"/>
                    <a:pt x="36" y="4"/>
                  </a:cubicBezTo>
                  <a:cubicBezTo>
                    <a:pt x="36" y="3"/>
                    <a:pt x="35" y="3"/>
                    <a:pt x="35" y="2"/>
                  </a:cubicBezTo>
                  <a:cubicBezTo>
                    <a:pt x="34" y="2"/>
                    <a:pt x="33" y="1"/>
                    <a:pt x="32" y="1"/>
                  </a:cubicBezTo>
                  <a:cubicBezTo>
                    <a:pt x="32" y="1"/>
                    <a:pt x="31" y="1"/>
                    <a:pt x="31" y="1"/>
                  </a:cubicBezTo>
                  <a:cubicBezTo>
                    <a:pt x="31" y="0"/>
                    <a:pt x="31" y="0"/>
                    <a:pt x="31" y="0"/>
                  </a:cubicBez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1" name="Freeform 33">
              <a:extLst>
                <a:ext uri="{FF2B5EF4-FFF2-40B4-BE49-F238E27FC236}">
                  <a16:creationId xmlns:a16="http://schemas.microsoft.com/office/drawing/2014/main" id="{6114392D-13B0-47DB-A0FB-715E9736ABFA}"/>
                </a:ext>
              </a:extLst>
            </p:cNvPr>
            <p:cNvSpPr>
              <a:spLocks/>
            </p:cNvSpPr>
            <p:nvPr/>
          </p:nvSpPr>
          <p:spPr bwMode="auto">
            <a:xfrm>
              <a:off x="3537" y="2326"/>
              <a:ext cx="66" cy="71"/>
            </a:xfrm>
            <a:custGeom>
              <a:avLst/>
              <a:gdLst>
                <a:gd name="T0" fmla="*/ 12 w 35"/>
                <a:gd name="T1" fmla="*/ 2 h 37"/>
                <a:gd name="T2" fmla="*/ 12 w 35"/>
                <a:gd name="T3" fmla="*/ 17 h 37"/>
                <a:gd name="T4" fmla="*/ 21 w 35"/>
                <a:gd name="T5" fmla="*/ 17 h 37"/>
                <a:gd name="T6" fmla="*/ 26 w 35"/>
                <a:gd name="T7" fmla="*/ 16 h 37"/>
                <a:gd name="T8" fmla="*/ 27 w 35"/>
                <a:gd name="T9" fmla="*/ 11 h 37"/>
                <a:gd name="T10" fmla="*/ 28 w 35"/>
                <a:gd name="T11" fmla="*/ 11 h 37"/>
                <a:gd name="T12" fmla="*/ 28 w 35"/>
                <a:gd name="T13" fmla="*/ 24 h 37"/>
                <a:gd name="T14" fmla="*/ 27 w 35"/>
                <a:gd name="T15" fmla="*/ 24 h 37"/>
                <a:gd name="T16" fmla="*/ 27 w 35"/>
                <a:gd name="T17" fmla="*/ 21 h 37"/>
                <a:gd name="T18" fmla="*/ 25 w 35"/>
                <a:gd name="T19" fmla="*/ 19 h 37"/>
                <a:gd name="T20" fmla="*/ 21 w 35"/>
                <a:gd name="T21" fmla="*/ 19 h 37"/>
                <a:gd name="T22" fmla="*/ 12 w 35"/>
                <a:gd name="T23" fmla="*/ 19 h 37"/>
                <a:gd name="T24" fmla="*/ 12 w 35"/>
                <a:gd name="T25" fmla="*/ 31 h 37"/>
                <a:gd name="T26" fmla="*/ 12 w 35"/>
                <a:gd name="T27" fmla="*/ 34 h 37"/>
                <a:gd name="T28" fmla="*/ 13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2 w 35"/>
                <a:gd name="T43" fmla="*/ 37 h 37"/>
                <a:gd name="T44" fmla="*/ 0 w 35"/>
                <a:gd name="T45" fmla="*/ 37 h 37"/>
                <a:gd name="T46" fmla="*/ 0 w 35"/>
                <a:gd name="T47" fmla="*/ 36 h 37"/>
                <a:gd name="T48" fmla="*/ 2 w 35"/>
                <a:gd name="T49" fmla="*/ 36 h 37"/>
                <a:gd name="T50" fmla="*/ 4 w 35"/>
                <a:gd name="T51" fmla="*/ 36 h 37"/>
                <a:gd name="T52" fmla="*/ 6 w 35"/>
                <a:gd name="T53" fmla="*/ 34 h 37"/>
                <a:gd name="T54" fmla="*/ 6 w 35"/>
                <a:gd name="T55" fmla="*/ 31 h 37"/>
                <a:gd name="T56" fmla="*/ 6 w 35"/>
                <a:gd name="T57" fmla="*/ 7 h 37"/>
                <a:gd name="T58" fmla="*/ 5 w 35"/>
                <a:gd name="T59" fmla="*/ 2 h 37"/>
                <a:gd name="T60" fmla="*/ 2 w 35"/>
                <a:gd name="T61" fmla="*/ 1 h 37"/>
                <a:gd name="T62" fmla="*/ 0 w 35"/>
                <a:gd name="T63" fmla="*/ 1 h 37"/>
                <a:gd name="T64" fmla="*/ 0 w 35"/>
                <a:gd name="T65" fmla="*/ 0 h 37"/>
                <a:gd name="T66" fmla="*/ 32 w 35"/>
                <a:gd name="T67" fmla="*/ 0 h 37"/>
                <a:gd name="T68" fmla="*/ 32 w 35"/>
                <a:gd name="T69" fmla="*/ 8 h 37"/>
                <a:gd name="T70" fmla="*/ 31 w 35"/>
                <a:gd name="T71" fmla="*/ 8 h 37"/>
                <a:gd name="T72" fmla="*/ 30 w 35"/>
                <a:gd name="T73" fmla="*/ 4 h 37"/>
                <a:gd name="T74" fmla="*/ 27 w 35"/>
                <a:gd name="T75" fmla="*/ 3 h 37"/>
                <a:gd name="T76" fmla="*/ 23 w 35"/>
                <a:gd name="T77" fmla="*/ 2 h 37"/>
                <a:gd name="T78" fmla="*/ 12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2" y="2"/>
                  </a:moveTo>
                  <a:cubicBezTo>
                    <a:pt x="12" y="17"/>
                    <a:pt x="12" y="17"/>
                    <a:pt x="12" y="17"/>
                  </a:cubicBezTo>
                  <a:cubicBezTo>
                    <a:pt x="21" y="17"/>
                    <a:pt x="21" y="17"/>
                    <a:pt x="21" y="17"/>
                  </a:cubicBezTo>
                  <a:cubicBezTo>
                    <a:pt x="23" y="17"/>
                    <a:pt x="25" y="16"/>
                    <a:pt x="26" y="16"/>
                  </a:cubicBezTo>
                  <a:cubicBezTo>
                    <a:pt x="27" y="15"/>
                    <a:pt x="27" y="14"/>
                    <a:pt x="27" y="11"/>
                  </a:cubicBezTo>
                  <a:cubicBezTo>
                    <a:pt x="28" y="11"/>
                    <a:pt x="28" y="11"/>
                    <a:pt x="28" y="11"/>
                  </a:cubicBezTo>
                  <a:cubicBezTo>
                    <a:pt x="28" y="24"/>
                    <a:pt x="28" y="24"/>
                    <a:pt x="28" y="24"/>
                  </a:cubicBezTo>
                  <a:cubicBezTo>
                    <a:pt x="27" y="24"/>
                    <a:pt x="27" y="24"/>
                    <a:pt x="27" y="24"/>
                  </a:cubicBezTo>
                  <a:cubicBezTo>
                    <a:pt x="27" y="23"/>
                    <a:pt x="27" y="21"/>
                    <a:pt x="27" y="21"/>
                  </a:cubicBezTo>
                  <a:cubicBezTo>
                    <a:pt x="26" y="20"/>
                    <a:pt x="26" y="20"/>
                    <a:pt x="25" y="19"/>
                  </a:cubicBezTo>
                  <a:cubicBezTo>
                    <a:pt x="24" y="19"/>
                    <a:pt x="23" y="19"/>
                    <a:pt x="21" y="19"/>
                  </a:cubicBezTo>
                  <a:cubicBezTo>
                    <a:pt x="12" y="19"/>
                    <a:pt x="12" y="19"/>
                    <a:pt x="12" y="19"/>
                  </a:cubicBezTo>
                  <a:cubicBezTo>
                    <a:pt x="12" y="31"/>
                    <a:pt x="12" y="31"/>
                    <a:pt x="12" y="31"/>
                  </a:cubicBezTo>
                  <a:cubicBezTo>
                    <a:pt x="12" y="33"/>
                    <a:pt x="12" y="34"/>
                    <a:pt x="12" y="34"/>
                  </a:cubicBezTo>
                  <a:cubicBezTo>
                    <a:pt x="12" y="34"/>
                    <a:pt x="13" y="35"/>
                    <a:pt x="13" y="35"/>
                  </a:cubicBezTo>
                  <a:cubicBezTo>
                    <a:pt x="13" y="35"/>
                    <a:pt x="14" y="35"/>
                    <a:pt x="15" y="35"/>
                  </a:cubicBezTo>
                  <a:cubicBezTo>
                    <a:pt x="22" y="35"/>
                    <a:pt x="22" y="35"/>
                    <a:pt x="22" y="35"/>
                  </a:cubicBezTo>
                  <a:cubicBezTo>
                    <a:pt x="25" y="35"/>
                    <a:pt x="26" y="35"/>
                    <a:pt x="27" y="35"/>
                  </a:cubicBezTo>
                  <a:cubicBezTo>
                    <a:pt x="28" y="35"/>
                    <a:pt x="29" y="34"/>
                    <a:pt x="30" y="33"/>
                  </a:cubicBezTo>
                  <a:cubicBezTo>
                    <a:pt x="32" y="32"/>
                    <a:pt x="33" y="30"/>
                    <a:pt x="34" y="28"/>
                  </a:cubicBezTo>
                  <a:cubicBezTo>
                    <a:pt x="35" y="28"/>
                    <a:pt x="35" y="28"/>
                    <a:pt x="35" y="28"/>
                  </a:cubicBezTo>
                  <a:cubicBezTo>
                    <a:pt x="32" y="37"/>
                    <a:pt x="32" y="37"/>
                    <a:pt x="32" y="37"/>
                  </a:cubicBezTo>
                  <a:cubicBezTo>
                    <a:pt x="0" y="37"/>
                    <a:pt x="0" y="37"/>
                    <a:pt x="0" y="37"/>
                  </a:cubicBezTo>
                  <a:cubicBezTo>
                    <a:pt x="0" y="36"/>
                    <a:pt x="0" y="36"/>
                    <a:pt x="0" y="36"/>
                  </a:cubicBezTo>
                  <a:cubicBezTo>
                    <a:pt x="2" y="36"/>
                    <a:pt x="2" y="36"/>
                    <a:pt x="2" y="36"/>
                  </a:cubicBezTo>
                  <a:cubicBezTo>
                    <a:pt x="3" y="36"/>
                    <a:pt x="4" y="36"/>
                    <a:pt x="4" y="36"/>
                  </a:cubicBezTo>
                  <a:cubicBezTo>
                    <a:pt x="5" y="35"/>
                    <a:pt x="6" y="35"/>
                    <a:pt x="6" y="34"/>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32" y="0"/>
                    <a:pt x="32" y="0"/>
                    <a:pt x="32" y="0"/>
                  </a:cubicBezTo>
                  <a:cubicBezTo>
                    <a:pt x="32" y="8"/>
                    <a:pt x="32" y="8"/>
                    <a:pt x="32" y="8"/>
                  </a:cubicBezTo>
                  <a:cubicBezTo>
                    <a:pt x="31" y="8"/>
                    <a:pt x="31" y="8"/>
                    <a:pt x="31" y="8"/>
                  </a:cubicBezTo>
                  <a:cubicBezTo>
                    <a:pt x="31" y="6"/>
                    <a:pt x="30" y="5"/>
                    <a:pt x="30" y="4"/>
                  </a:cubicBezTo>
                  <a:cubicBezTo>
                    <a:pt x="29" y="3"/>
                    <a:pt x="28" y="3"/>
                    <a:pt x="27" y="3"/>
                  </a:cubicBezTo>
                  <a:cubicBezTo>
                    <a:pt x="27" y="2"/>
                    <a:pt x="25" y="2"/>
                    <a:pt x="23"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2" name="Freeform 34">
              <a:extLst>
                <a:ext uri="{FF2B5EF4-FFF2-40B4-BE49-F238E27FC236}">
                  <a16:creationId xmlns:a16="http://schemas.microsoft.com/office/drawing/2014/main" id="{E85CFF7D-5A3B-4742-B805-E51C895DA5AF}"/>
                </a:ext>
              </a:extLst>
            </p:cNvPr>
            <p:cNvSpPr>
              <a:spLocks noEditPoints="1"/>
            </p:cNvSpPr>
            <p:nvPr/>
          </p:nvSpPr>
          <p:spPr bwMode="auto">
            <a:xfrm>
              <a:off x="3607" y="2326"/>
              <a:ext cx="78" cy="71"/>
            </a:xfrm>
            <a:custGeom>
              <a:avLst/>
              <a:gdLst>
                <a:gd name="T0" fmla="*/ 41 w 41"/>
                <a:gd name="T1" fmla="*/ 37 h 37"/>
                <a:gd name="T2" fmla="*/ 30 w 41"/>
                <a:gd name="T3" fmla="*/ 37 h 37"/>
                <a:gd name="T4" fmla="*/ 16 w 41"/>
                <a:gd name="T5" fmla="*/ 20 h 37"/>
                <a:gd name="T6" fmla="*/ 14 w 41"/>
                <a:gd name="T7" fmla="*/ 20 h 37"/>
                <a:gd name="T8" fmla="*/ 13 w 41"/>
                <a:gd name="T9" fmla="*/ 20 h 37"/>
                <a:gd name="T10" fmla="*/ 12 w 41"/>
                <a:gd name="T11" fmla="*/ 20 h 37"/>
                <a:gd name="T12" fmla="*/ 12 w 41"/>
                <a:gd name="T13" fmla="*/ 31 h 37"/>
                <a:gd name="T14" fmla="*/ 13 w 41"/>
                <a:gd name="T15" fmla="*/ 35 h 37"/>
                <a:gd name="T16" fmla="*/ 16 w 41"/>
                <a:gd name="T17" fmla="*/ 36 h 37"/>
                <a:gd name="T18" fmla="*/ 18 w 41"/>
                <a:gd name="T19" fmla="*/ 36 h 37"/>
                <a:gd name="T20" fmla="*/ 18 w 41"/>
                <a:gd name="T21" fmla="*/ 37 h 37"/>
                <a:gd name="T22" fmla="*/ 0 w 41"/>
                <a:gd name="T23" fmla="*/ 37 h 37"/>
                <a:gd name="T24" fmla="*/ 0 w 41"/>
                <a:gd name="T25" fmla="*/ 36 h 37"/>
                <a:gd name="T26" fmla="*/ 2 w 41"/>
                <a:gd name="T27" fmla="*/ 36 h 37"/>
                <a:gd name="T28" fmla="*/ 6 w 41"/>
                <a:gd name="T29" fmla="*/ 35 h 37"/>
                <a:gd name="T30" fmla="*/ 6 w 41"/>
                <a:gd name="T31" fmla="*/ 31 h 37"/>
                <a:gd name="T32" fmla="*/ 6 w 41"/>
                <a:gd name="T33" fmla="*/ 7 h 37"/>
                <a:gd name="T34" fmla="*/ 5 w 41"/>
                <a:gd name="T35" fmla="*/ 2 h 37"/>
                <a:gd name="T36" fmla="*/ 2 w 41"/>
                <a:gd name="T37" fmla="*/ 1 h 37"/>
                <a:gd name="T38" fmla="*/ 0 w 41"/>
                <a:gd name="T39" fmla="*/ 1 h 37"/>
                <a:gd name="T40" fmla="*/ 0 w 41"/>
                <a:gd name="T41" fmla="*/ 0 h 37"/>
                <a:gd name="T42" fmla="*/ 15 w 41"/>
                <a:gd name="T43" fmla="*/ 0 h 37"/>
                <a:gd name="T44" fmla="*/ 25 w 41"/>
                <a:gd name="T45" fmla="*/ 1 h 37"/>
                <a:gd name="T46" fmla="*/ 30 w 41"/>
                <a:gd name="T47" fmla="*/ 4 h 37"/>
                <a:gd name="T48" fmla="*/ 32 w 41"/>
                <a:gd name="T49" fmla="*/ 10 h 37"/>
                <a:gd name="T50" fmla="*/ 30 w 41"/>
                <a:gd name="T51" fmla="*/ 16 h 37"/>
                <a:gd name="T52" fmla="*/ 22 w 41"/>
                <a:gd name="T53" fmla="*/ 19 h 37"/>
                <a:gd name="T54" fmla="*/ 31 w 41"/>
                <a:gd name="T55" fmla="*/ 30 h 37"/>
                <a:gd name="T56" fmla="*/ 36 w 41"/>
                <a:gd name="T57" fmla="*/ 35 h 37"/>
                <a:gd name="T58" fmla="*/ 41 w 41"/>
                <a:gd name="T59" fmla="*/ 36 h 37"/>
                <a:gd name="T60" fmla="*/ 41 w 41"/>
                <a:gd name="T61" fmla="*/ 37 h 37"/>
                <a:gd name="T62" fmla="*/ 12 w 41"/>
                <a:gd name="T63" fmla="*/ 18 h 37"/>
                <a:gd name="T64" fmla="*/ 13 w 41"/>
                <a:gd name="T65" fmla="*/ 18 h 37"/>
                <a:gd name="T66" fmla="*/ 14 w 41"/>
                <a:gd name="T67" fmla="*/ 18 h 37"/>
                <a:gd name="T68" fmla="*/ 23 w 41"/>
                <a:gd name="T69" fmla="*/ 16 h 37"/>
                <a:gd name="T70" fmla="*/ 26 w 41"/>
                <a:gd name="T71" fmla="*/ 10 h 37"/>
                <a:gd name="T72" fmla="*/ 23 w 41"/>
                <a:gd name="T73" fmla="*/ 4 h 37"/>
                <a:gd name="T74" fmla="*/ 17 w 41"/>
                <a:gd name="T75" fmla="*/ 2 h 37"/>
                <a:gd name="T76" fmla="*/ 12 w 41"/>
                <a:gd name="T77" fmla="*/ 3 h 37"/>
                <a:gd name="T78" fmla="*/ 12 w 41"/>
                <a:gd name="T79"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37">
                  <a:moveTo>
                    <a:pt x="41" y="37"/>
                  </a:moveTo>
                  <a:cubicBezTo>
                    <a:pt x="30" y="37"/>
                    <a:pt x="30" y="37"/>
                    <a:pt x="30" y="37"/>
                  </a:cubicBezTo>
                  <a:cubicBezTo>
                    <a:pt x="16" y="20"/>
                    <a:pt x="16" y="20"/>
                    <a:pt x="16" y="20"/>
                  </a:cubicBezTo>
                  <a:cubicBezTo>
                    <a:pt x="15" y="20"/>
                    <a:pt x="14" y="20"/>
                    <a:pt x="14" y="20"/>
                  </a:cubicBezTo>
                  <a:cubicBezTo>
                    <a:pt x="14" y="20"/>
                    <a:pt x="13" y="20"/>
                    <a:pt x="13" y="20"/>
                  </a:cubicBezTo>
                  <a:cubicBezTo>
                    <a:pt x="13" y="20"/>
                    <a:pt x="12" y="20"/>
                    <a:pt x="12" y="20"/>
                  </a:cubicBezTo>
                  <a:cubicBezTo>
                    <a:pt x="12" y="31"/>
                    <a:pt x="12" y="31"/>
                    <a:pt x="12" y="31"/>
                  </a:cubicBezTo>
                  <a:cubicBezTo>
                    <a:pt x="12" y="33"/>
                    <a:pt x="12" y="35"/>
                    <a:pt x="13" y="35"/>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5" y="0"/>
                    <a:pt x="15" y="0"/>
                    <a:pt x="15" y="0"/>
                  </a:cubicBezTo>
                  <a:cubicBezTo>
                    <a:pt x="20" y="0"/>
                    <a:pt x="23" y="0"/>
                    <a:pt x="25" y="1"/>
                  </a:cubicBezTo>
                  <a:cubicBezTo>
                    <a:pt x="27" y="1"/>
                    <a:pt x="29" y="3"/>
                    <a:pt x="30" y="4"/>
                  </a:cubicBezTo>
                  <a:cubicBezTo>
                    <a:pt x="32" y="6"/>
                    <a:pt x="32" y="7"/>
                    <a:pt x="32" y="10"/>
                  </a:cubicBezTo>
                  <a:cubicBezTo>
                    <a:pt x="32" y="12"/>
                    <a:pt x="32" y="14"/>
                    <a:pt x="30" y="16"/>
                  </a:cubicBezTo>
                  <a:cubicBezTo>
                    <a:pt x="28" y="17"/>
                    <a:pt x="26" y="18"/>
                    <a:pt x="22" y="19"/>
                  </a:cubicBezTo>
                  <a:cubicBezTo>
                    <a:pt x="31" y="30"/>
                    <a:pt x="31" y="30"/>
                    <a:pt x="31" y="30"/>
                  </a:cubicBezTo>
                  <a:cubicBezTo>
                    <a:pt x="33" y="32"/>
                    <a:pt x="34" y="34"/>
                    <a:pt x="36" y="35"/>
                  </a:cubicBezTo>
                  <a:cubicBezTo>
                    <a:pt x="37" y="36"/>
                    <a:pt x="39" y="36"/>
                    <a:pt x="41" y="36"/>
                  </a:cubicBezTo>
                  <a:lnTo>
                    <a:pt x="41" y="37"/>
                  </a:lnTo>
                  <a:close/>
                  <a:moveTo>
                    <a:pt x="12" y="18"/>
                  </a:moveTo>
                  <a:cubicBezTo>
                    <a:pt x="12" y="18"/>
                    <a:pt x="13" y="18"/>
                    <a:pt x="13" y="18"/>
                  </a:cubicBezTo>
                  <a:cubicBezTo>
                    <a:pt x="13" y="18"/>
                    <a:pt x="14" y="18"/>
                    <a:pt x="14" y="18"/>
                  </a:cubicBezTo>
                  <a:cubicBezTo>
                    <a:pt x="18" y="18"/>
                    <a:pt x="21" y="17"/>
                    <a:pt x="23" y="16"/>
                  </a:cubicBezTo>
                  <a:cubicBezTo>
                    <a:pt x="25" y="14"/>
                    <a:pt x="26" y="12"/>
                    <a:pt x="26" y="10"/>
                  </a:cubicBezTo>
                  <a:cubicBezTo>
                    <a:pt x="26" y="8"/>
                    <a:pt x="25" y="6"/>
                    <a:pt x="23" y="4"/>
                  </a:cubicBezTo>
                  <a:cubicBezTo>
                    <a:pt x="22" y="3"/>
                    <a:pt x="19" y="2"/>
                    <a:pt x="17" y="2"/>
                  </a:cubicBezTo>
                  <a:cubicBezTo>
                    <a:pt x="16" y="2"/>
                    <a:pt x="14" y="2"/>
                    <a:pt x="12" y="3"/>
                  </a:cubicBezTo>
                  <a:lnTo>
                    <a:pt x="1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3" name="Freeform 35">
              <a:extLst>
                <a:ext uri="{FF2B5EF4-FFF2-40B4-BE49-F238E27FC236}">
                  <a16:creationId xmlns:a16="http://schemas.microsoft.com/office/drawing/2014/main" id="{2026338F-17B6-4C0D-83FE-78FBE17D5C42}"/>
                </a:ext>
              </a:extLst>
            </p:cNvPr>
            <p:cNvSpPr>
              <a:spLocks/>
            </p:cNvSpPr>
            <p:nvPr/>
          </p:nvSpPr>
          <p:spPr bwMode="auto">
            <a:xfrm>
              <a:off x="3691" y="2324"/>
              <a:ext cx="52" cy="75"/>
            </a:xfrm>
            <a:custGeom>
              <a:avLst/>
              <a:gdLst>
                <a:gd name="T0" fmla="*/ 24 w 27"/>
                <a:gd name="T1" fmla="*/ 0 h 39"/>
                <a:gd name="T2" fmla="*/ 24 w 27"/>
                <a:gd name="T3" fmla="*/ 13 h 39"/>
                <a:gd name="T4" fmla="*/ 23 w 27"/>
                <a:gd name="T5" fmla="*/ 13 h 39"/>
                <a:gd name="T6" fmla="*/ 21 w 27"/>
                <a:gd name="T7" fmla="*/ 7 h 39"/>
                <a:gd name="T8" fmla="*/ 17 w 27"/>
                <a:gd name="T9" fmla="*/ 4 h 39"/>
                <a:gd name="T10" fmla="*/ 12 w 27"/>
                <a:gd name="T11" fmla="*/ 2 h 39"/>
                <a:gd name="T12" fmla="*/ 7 w 27"/>
                <a:gd name="T13" fmla="*/ 4 h 39"/>
                <a:gd name="T14" fmla="*/ 5 w 27"/>
                <a:gd name="T15" fmla="*/ 8 h 39"/>
                <a:gd name="T16" fmla="*/ 6 w 27"/>
                <a:gd name="T17" fmla="*/ 11 h 39"/>
                <a:gd name="T18" fmla="*/ 15 w 27"/>
                <a:gd name="T19" fmla="*/ 17 h 39"/>
                <a:gd name="T20" fmla="*/ 23 w 27"/>
                <a:gd name="T21" fmla="*/ 21 h 39"/>
                <a:gd name="T22" fmla="*/ 26 w 27"/>
                <a:gd name="T23" fmla="*/ 25 h 39"/>
                <a:gd name="T24" fmla="*/ 27 w 27"/>
                <a:gd name="T25" fmla="*/ 29 h 39"/>
                <a:gd name="T26" fmla="*/ 24 w 27"/>
                <a:gd name="T27" fmla="*/ 36 h 39"/>
                <a:gd name="T28" fmla="*/ 14 w 27"/>
                <a:gd name="T29" fmla="*/ 39 h 39"/>
                <a:gd name="T30" fmla="*/ 11 w 27"/>
                <a:gd name="T31" fmla="*/ 39 h 39"/>
                <a:gd name="T32" fmla="*/ 7 w 27"/>
                <a:gd name="T33" fmla="*/ 38 h 39"/>
                <a:gd name="T34" fmla="*/ 3 w 27"/>
                <a:gd name="T35" fmla="*/ 37 h 39"/>
                <a:gd name="T36" fmla="*/ 2 w 27"/>
                <a:gd name="T37" fmla="*/ 37 h 39"/>
                <a:gd name="T38" fmla="*/ 1 w 27"/>
                <a:gd name="T39" fmla="*/ 39 h 39"/>
                <a:gd name="T40" fmla="*/ 0 w 27"/>
                <a:gd name="T41" fmla="*/ 39 h 39"/>
                <a:gd name="T42" fmla="*/ 0 w 27"/>
                <a:gd name="T43" fmla="*/ 26 h 39"/>
                <a:gd name="T44" fmla="*/ 1 w 27"/>
                <a:gd name="T45" fmla="*/ 26 h 39"/>
                <a:gd name="T46" fmla="*/ 3 w 27"/>
                <a:gd name="T47" fmla="*/ 32 h 39"/>
                <a:gd name="T48" fmla="*/ 8 w 27"/>
                <a:gd name="T49" fmla="*/ 36 h 39"/>
                <a:gd name="T50" fmla="*/ 14 w 27"/>
                <a:gd name="T51" fmla="*/ 37 h 39"/>
                <a:gd name="T52" fmla="*/ 20 w 27"/>
                <a:gd name="T53" fmla="*/ 35 h 39"/>
                <a:gd name="T54" fmla="*/ 22 w 27"/>
                <a:gd name="T55" fmla="*/ 31 h 39"/>
                <a:gd name="T56" fmla="*/ 21 w 27"/>
                <a:gd name="T57" fmla="*/ 28 h 39"/>
                <a:gd name="T58" fmla="*/ 18 w 27"/>
                <a:gd name="T59" fmla="*/ 26 h 39"/>
                <a:gd name="T60" fmla="*/ 12 w 27"/>
                <a:gd name="T61" fmla="*/ 22 h 39"/>
                <a:gd name="T62" fmla="*/ 4 w 27"/>
                <a:gd name="T63" fmla="*/ 18 h 39"/>
                <a:gd name="T64" fmla="*/ 1 w 27"/>
                <a:gd name="T65" fmla="*/ 14 h 39"/>
                <a:gd name="T66" fmla="*/ 0 w 27"/>
                <a:gd name="T67" fmla="*/ 10 h 39"/>
                <a:gd name="T68" fmla="*/ 3 w 27"/>
                <a:gd name="T69" fmla="*/ 3 h 39"/>
                <a:gd name="T70" fmla="*/ 12 w 27"/>
                <a:gd name="T71" fmla="*/ 0 h 39"/>
                <a:gd name="T72" fmla="*/ 19 w 27"/>
                <a:gd name="T73" fmla="*/ 2 h 39"/>
                <a:gd name="T74" fmla="*/ 21 w 27"/>
                <a:gd name="T75" fmla="*/ 2 h 39"/>
                <a:gd name="T76" fmla="*/ 23 w 27"/>
                <a:gd name="T77" fmla="*/ 2 h 39"/>
                <a:gd name="T78" fmla="*/ 23 w 27"/>
                <a:gd name="T79" fmla="*/ 0 h 39"/>
                <a:gd name="T80" fmla="*/ 24 w 27"/>
                <a:gd name="T8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 h="39">
                  <a:moveTo>
                    <a:pt x="24" y="0"/>
                  </a:moveTo>
                  <a:cubicBezTo>
                    <a:pt x="24" y="13"/>
                    <a:pt x="24" y="13"/>
                    <a:pt x="24" y="13"/>
                  </a:cubicBezTo>
                  <a:cubicBezTo>
                    <a:pt x="23" y="13"/>
                    <a:pt x="23" y="13"/>
                    <a:pt x="23" y="13"/>
                  </a:cubicBezTo>
                  <a:cubicBezTo>
                    <a:pt x="23" y="11"/>
                    <a:pt x="22" y="9"/>
                    <a:pt x="21" y="7"/>
                  </a:cubicBezTo>
                  <a:cubicBezTo>
                    <a:pt x="20" y="6"/>
                    <a:pt x="19" y="5"/>
                    <a:pt x="17" y="4"/>
                  </a:cubicBezTo>
                  <a:cubicBezTo>
                    <a:pt x="16" y="3"/>
                    <a:pt x="14" y="2"/>
                    <a:pt x="12" y="2"/>
                  </a:cubicBezTo>
                  <a:cubicBezTo>
                    <a:pt x="10" y="2"/>
                    <a:pt x="8" y="3"/>
                    <a:pt x="7" y="4"/>
                  </a:cubicBezTo>
                  <a:cubicBezTo>
                    <a:pt x="5" y="5"/>
                    <a:pt x="5" y="7"/>
                    <a:pt x="5" y="8"/>
                  </a:cubicBezTo>
                  <a:cubicBezTo>
                    <a:pt x="5" y="9"/>
                    <a:pt x="5" y="10"/>
                    <a:pt x="6" y="11"/>
                  </a:cubicBezTo>
                  <a:cubicBezTo>
                    <a:pt x="7" y="13"/>
                    <a:pt x="10" y="14"/>
                    <a:pt x="15" y="17"/>
                  </a:cubicBezTo>
                  <a:cubicBezTo>
                    <a:pt x="19" y="19"/>
                    <a:pt x="21" y="20"/>
                    <a:pt x="23" y="21"/>
                  </a:cubicBezTo>
                  <a:cubicBezTo>
                    <a:pt x="24" y="22"/>
                    <a:pt x="25" y="23"/>
                    <a:pt x="26" y="25"/>
                  </a:cubicBezTo>
                  <a:cubicBezTo>
                    <a:pt x="27" y="26"/>
                    <a:pt x="27" y="27"/>
                    <a:pt x="27" y="29"/>
                  </a:cubicBezTo>
                  <a:cubicBezTo>
                    <a:pt x="27" y="32"/>
                    <a:pt x="26" y="34"/>
                    <a:pt x="24" y="36"/>
                  </a:cubicBezTo>
                  <a:cubicBezTo>
                    <a:pt x="21" y="38"/>
                    <a:pt x="18" y="39"/>
                    <a:pt x="14" y="39"/>
                  </a:cubicBezTo>
                  <a:cubicBezTo>
                    <a:pt x="13" y="39"/>
                    <a:pt x="12" y="39"/>
                    <a:pt x="11" y="39"/>
                  </a:cubicBezTo>
                  <a:cubicBezTo>
                    <a:pt x="10" y="39"/>
                    <a:pt x="9" y="38"/>
                    <a:pt x="7" y="38"/>
                  </a:cubicBezTo>
                  <a:cubicBezTo>
                    <a:pt x="5" y="37"/>
                    <a:pt x="4" y="37"/>
                    <a:pt x="3" y="37"/>
                  </a:cubicBezTo>
                  <a:cubicBezTo>
                    <a:pt x="3" y="37"/>
                    <a:pt x="2" y="37"/>
                    <a:pt x="2" y="37"/>
                  </a:cubicBezTo>
                  <a:cubicBezTo>
                    <a:pt x="2" y="38"/>
                    <a:pt x="1" y="38"/>
                    <a:pt x="1" y="39"/>
                  </a:cubicBezTo>
                  <a:cubicBezTo>
                    <a:pt x="0" y="39"/>
                    <a:pt x="0" y="39"/>
                    <a:pt x="0" y="39"/>
                  </a:cubicBezTo>
                  <a:cubicBezTo>
                    <a:pt x="0" y="26"/>
                    <a:pt x="0" y="26"/>
                    <a:pt x="0" y="26"/>
                  </a:cubicBezTo>
                  <a:cubicBezTo>
                    <a:pt x="1" y="26"/>
                    <a:pt x="1" y="26"/>
                    <a:pt x="1" y="26"/>
                  </a:cubicBezTo>
                  <a:cubicBezTo>
                    <a:pt x="2" y="29"/>
                    <a:pt x="3" y="31"/>
                    <a:pt x="3" y="32"/>
                  </a:cubicBezTo>
                  <a:cubicBezTo>
                    <a:pt x="4" y="34"/>
                    <a:pt x="6" y="35"/>
                    <a:pt x="8" y="36"/>
                  </a:cubicBezTo>
                  <a:cubicBezTo>
                    <a:pt x="9" y="37"/>
                    <a:pt x="11" y="37"/>
                    <a:pt x="14" y="37"/>
                  </a:cubicBezTo>
                  <a:cubicBezTo>
                    <a:pt x="16" y="37"/>
                    <a:pt x="18" y="36"/>
                    <a:pt x="20" y="35"/>
                  </a:cubicBezTo>
                  <a:cubicBezTo>
                    <a:pt x="21" y="34"/>
                    <a:pt x="22" y="33"/>
                    <a:pt x="22" y="31"/>
                  </a:cubicBezTo>
                  <a:cubicBezTo>
                    <a:pt x="22" y="30"/>
                    <a:pt x="21" y="29"/>
                    <a:pt x="21" y="28"/>
                  </a:cubicBezTo>
                  <a:cubicBezTo>
                    <a:pt x="20" y="27"/>
                    <a:pt x="20" y="26"/>
                    <a:pt x="18" y="26"/>
                  </a:cubicBezTo>
                  <a:cubicBezTo>
                    <a:pt x="18" y="25"/>
                    <a:pt x="15" y="24"/>
                    <a:pt x="12" y="22"/>
                  </a:cubicBezTo>
                  <a:cubicBezTo>
                    <a:pt x="8" y="20"/>
                    <a:pt x="6" y="19"/>
                    <a:pt x="4" y="18"/>
                  </a:cubicBezTo>
                  <a:cubicBezTo>
                    <a:pt x="3" y="17"/>
                    <a:pt x="2" y="16"/>
                    <a:pt x="1" y="14"/>
                  </a:cubicBezTo>
                  <a:cubicBezTo>
                    <a:pt x="0" y="13"/>
                    <a:pt x="0" y="12"/>
                    <a:pt x="0" y="10"/>
                  </a:cubicBezTo>
                  <a:cubicBezTo>
                    <a:pt x="0" y="7"/>
                    <a:pt x="1" y="5"/>
                    <a:pt x="3" y="3"/>
                  </a:cubicBezTo>
                  <a:cubicBezTo>
                    <a:pt x="5" y="1"/>
                    <a:pt x="8" y="0"/>
                    <a:pt x="12" y="0"/>
                  </a:cubicBezTo>
                  <a:cubicBezTo>
                    <a:pt x="14" y="0"/>
                    <a:pt x="16" y="1"/>
                    <a:pt x="19" y="2"/>
                  </a:cubicBezTo>
                  <a:cubicBezTo>
                    <a:pt x="20" y="2"/>
                    <a:pt x="21" y="2"/>
                    <a:pt x="21" y="2"/>
                  </a:cubicBezTo>
                  <a:cubicBezTo>
                    <a:pt x="22" y="2"/>
                    <a:pt x="22" y="2"/>
                    <a:pt x="23" y="2"/>
                  </a:cubicBezTo>
                  <a:cubicBezTo>
                    <a:pt x="23" y="2"/>
                    <a:pt x="23" y="1"/>
                    <a:pt x="23" y="0"/>
                  </a:cubicBez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4" name="Freeform 36">
              <a:extLst>
                <a:ext uri="{FF2B5EF4-FFF2-40B4-BE49-F238E27FC236}">
                  <a16:creationId xmlns:a16="http://schemas.microsoft.com/office/drawing/2014/main" id="{D7EBE57A-9D2B-4107-A416-B99E65FFF57C}"/>
                </a:ext>
              </a:extLst>
            </p:cNvPr>
            <p:cNvSpPr>
              <a:spLocks/>
            </p:cNvSpPr>
            <p:nvPr/>
          </p:nvSpPr>
          <p:spPr bwMode="auto">
            <a:xfrm>
              <a:off x="3750"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6 w 18"/>
                <a:gd name="T11" fmla="*/ 35 h 37"/>
                <a:gd name="T12" fmla="*/ 6 w 18"/>
                <a:gd name="T13" fmla="*/ 31 h 37"/>
                <a:gd name="T14" fmla="*/ 6 w 18"/>
                <a:gd name="T15" fmla="*/ 7 h 37"/>
                <a:gd name="T16" fmla="*/ 6 w 18"/>
                <a:gd name="T17" fmla="*/ 3 h 37"/>
                <a:gd name="T18" fmla="*/ 5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4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5"/>
                    <a:pt x="6" y="4"/>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4" y="1"/>
                    <a:pt x="13" y="2"/>
                  </a:cubicBezTo>
                  <a:cubicBezTo>
                    <a:pt x="12" y="3"/>
                    <a:pt x="12" y="4"/>
                    <a:pt x="12" y="7"/>
                  </a:cubicBezTo>
                  <a:cubicBezTo>
                    <a:pt x="12" y="31"/>
                    <a:pt x="12" y="31"/>
                    <a:pt x="12" y="31"/>
                  </a:cubicBezTo>
                  <a:cubicBezTo>
                    <a:pt x="12" y="33"/>
                    <a:pt x="12" y="34"/>
                    <a:pt x="12" y="34"/>
                  </a:cubicBezTo>
                  <a:cubicBezTo>
                    <a:pt x="13" y="35"/>
                    <a:pt x="13" y="35"/>
                    <a:pt x="14" y="36"/>
                  </a:cubicBezTo>
                  <a:cubicBezTo>
                    <a:pt x="15" y="36"/>
                    <a:pt x="16"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5" name="Freeform 37">
              <a:extLst>
                <a:ext uri="{FF2B5EF4-FFF2-40B4-BE49-F238E27FC236}">
                  <a16:creationId xmlns:a16="http://schemas.microsoft.com/office/drawing/2014/main" id="{91095053-6FFF-44BB-9D9C-C9461D3FDD94}"/>
                </a:ext>
              </a:extLst>
            </p:cNvPr>
            <p:cNvSpPr>
              <a:spLocks/>
            </p:cNvSpPr>
            <p:nvPr/>
          </p:nvSpPr>
          <p:spPr bwMode="auto">
            <a:xfrm>
              <a:off x="3790" y="2326"/>
              <a:ext cx="65" cy="71"/>
            </a:xfrm>
            <a:custGeom>
              <a:avLst/>
              <a:gdLst>
                <a:gd name="T0" fmla="*/ 34 w 34"/>
                <a:gd name="T1" fmla="*/ 0 h 37"/>
                <a:gd name="T2" fmla="*/ 34 w 34"/>
                <a:gd name="T3" fmla="*/ 9 h 37"/>
                <a:gd name="T4" fmla="*/ 33 w 34"/>
                <a:gd name="T5" fmla="*/ 9 h 37"/>
                <a:gd name="T6" fmla="*/ 32 w 34"/>
                <a:gd name="T7" fmla="*/ 5 h 37"/>
                <a:gd name="T8" fmla="*/ 30 w 34"/>
                <a:gd name="T9" fmla="*/ 3 h 37"/>
                <a:gd name="T10" fmla="*/ 26 w 34"/>
                <a:gd name="T11" fmla="*/ 2 h 37"/>
                <a:gd name="T12" fmla="*/ 20 w 34"/>
                <a:gd name="T13" fmla="*/ 2 h 37"/>
                <a:gd name="T14" fmla="*/ 20 w 34"/>
                <a:gd name="T15" fmla="*/ 31 h 37"/>
                <a:gd name="T16" fmla="*/ 21 w 34"/>
                <a:gd name="T17" fmla="*/ 35 h 37"/>
                <a:gd name="T18" fmla="*/ 24 w 34"/>
                <a:gd name="T19" fmla="*/ 36 h 37"/>
                <a:gd name="T20" fmla="*/ 26 w 34"/>
                <a:gd name="T21" fmla="*/ 36 h 37"/>
                <a:gd name="T22" fmla="*/ 26 w 34"/>
                <a:gd name="T23" fmla="*/ 37 h 37"/>
                <a:gd name="T24" fmla="*/ 8 w 34"/>
                <a:gd name="T25" fmla="*/ 37 h 37"/>
                <a:gd name="T26" fmla="*/ 8 w 34"/>
                <a:gd name="T27" fmla="*/ 36 h 37"/>
                <a:gd name="T28" fmla="*/ 10 w 34"/>
                <a:gd name="T29" fmla="*/ 36 h 37"/>
                <a:gd name="T30" fmla="*/ 13 w 34"/>
                <a:gd name="T31" fmla="*/ 35 h 37"/>
                <a:gd name="T32" fmla="*/ 14 w 34"/>
                <a:gd name="T33" fmla="*/ 31 h 37"/>
                <a:gd name="T34" fmla="*/ 14 w 34"/>
                <a:gd name="T35" fmla="*/ 2 h 37"/>
                <a:gd name="T36" fmla="*/ 9 w 34"/>
                <a:gd name="T37" fmla="*/ 2 h 37"/>
                <a:gd name="T38" fmla="*/ 5 w 34"/>
                <a:gd name="T39" fmla="*/ 3 h 37"/>
                <a:gd name="T40" fmla="*/ 2 w 34"/>
                <a:gd name="T41" fmla="*/ 5 h 37"/>
                <a:gd name="T42" fmla="*/ 1 w 34"/>
                <a:gd name="T43" fmla="*/ 9 h 37"/>
                <a:gd name="T44" fmla="*/ 0 w 34"/>
                <a:gd name="T45" fmla="*/ 9 h 37"/>
                <a:gd name="T46" fmla="*/ 0 w 34"/>
                <a:gd name="T47" fmla="*/ 0 h 37"/>
                <a:gd name="T48" fmla="*/ 34 w 34"/>
                <a:gd name="T4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37">
                  <a:moveTo>
                    <a:pt x="34" y="0"/>
                  </a:moveTo>
                  <a:cubicBezTo>
                    <a:pt x="34" y="9"/>
                    <a:pt x="34" y="9"/>
                    <a:pt x="34" y="9"/>
                  </a:cubicBezTo>
                  <a:cubicBezTo>
                    <a:pt x="33" y="9"/>
                    <a:pt x="33" y="9"/>
                    <a:pt x="33" y="9"/>
                  </a:cubicBezTo>
                  <a:cubicBezTo>
                    <a:pt x="33" y="7"/>
                    <a:pt x="33" y="6"/>
                    <a:pt x="32" y="5"/>
                  </a:cubicBezTo>
                  <a:cubicBezTo>
                    <a:pt x="32" y="4"/>
                    <a:pt x="31" y="4"/>
                    <a:pt x="30" y="3"/>
                  </a:cubicBezTo>
                  <a:cubicBezTo>
                    <a:pt x="29" y="3"/>
                    <a:pt x="27" y="2"/>
                    <a:pt x="26" y="2"/>
                  </a:cubicBezTo>
                  <a:cubicBezTo>
                    <a:pt x="20" y="2"/>
                    <a:pt x="20" y="2"/>
                    <a:pt x="20" y="2"/>
                  </a:cubicBezTo>
                  <a:cubicBezTo>
                    <a:pt x="20" y="31"/>
                    <a:pt x="20" y="31"/>
                    <a:pt x="20" y="31"/>
                  </a:cubicBezTo>
                  <a:cubicBezTo>
                    <a:pt x="20" y="33"/>
                    <a:pt x="20" y="35"/>
                    <a:pt x="21" y="35"/>
                  </a:cubicBezTo>
                  <a:cubicBezTo>
                    <a:pt x="21" y="36"/>
                    <a:pt x="23" y="36"/>
                    <a:pt x="24" y="36"/>
                  </a:cubicBezTo>
                  <a:cubicBezTo>
                    <a:pt x="26" y="36"/>
                    <a:pt x="26" y="36"/>
                    <a:pt x="26" y="36"/>
                  </a:cubicBezTo>
                  <a:cubicBezTo>
                    <a:pt x="26" y="37"/>
                    <a:pt x="26" y="37"/>
                    <a:pt x="26" y="37"/>
                  </a:cubicBezTo>
                  <a:cubicBezTo>
                    <a:pt x="8" y="37"/>
                    <a:pt x="8" y="37"/>
                    <a:pt x="8" y="37"/>
                  </a:cubicBezTo>
                  <a:cubicBezTo>
                    <a:pt x="8" y="36"/>
                    <a:pt x="8" y="36"/>
                    <a:pt x="8" y="36"/>
                  </a:cubicBezTo>
                  <a:cubicBezTo>
                    <a:pt x="10" y="36"/>
                    <a:pt x="10" y="36"/>
                    <a:pt x="10" y="36"/>
                  </a:cubicBezTo>
                  <a:cubicBezTo>
                    <a:pt x="11" y="36"/>
                    <a:pt x="13" y="36"/>
                    <a:pt x="13" y="35"/>
                  </a:cubicBezTo>
                  <a:cubicBezTo>
                    <a:pt x="14" y="34"/>
                    <a:pt x="14" y="33"/>
                    <a:pt x="14" y="31"/>
                  </a:cubicBezTo>
                  <a:cubicBezTo>
                    <a:pt x="14" y="2"/>
                    <a:pt x="14" y="2"/>
                    <a:pt x="14" y="2"/>
                  </a:cubicBezTo>
                  <a:cubicBezTo>
                    <a:pt x="9" y="2"/>
                    <a:pt x="9" y="2"/>
                    <a:pt x="9" y="2"/>
                  </a:cubicBezTo>
                  <a:cubicBezTo>
                    <a:pt x="7" y="2"/>
                    <a:pt x="6" y="2"/>
                    <a:pt x="5" y="3"/>
                  </a:cubicBezTo>
                  <a:cubicBezTo>
                    <a:pt x="4" y="3"/>
                    <a:pt x="3" y="4"/>
                    <a:pt x="2" y="5"/>
                  </a:cubicBezTo>
                  <a:cubicBezTo>
                    <a:pt x="1" y="6"/>
                    <a:pt x="1" y="7"/>
                    <a:pt x="1" y="9"/>
                  </a:cubicBezTo>
                  <a:cubicBezTo>
                    <a:pt x="0" y="9"/>
                    <a:pt x="0" y="9"/>
                    <a:pt x="0" y="9"/>
                  </a:cubicBezTo>
                  <a:cubicBezTo>
                    <a:pt x="0" y="0"/>
                    <a:pt x="0" y="0"/>
                    <a:pt x="0" y="0"/>
                  </a:cubicBez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6" name="Freeform 38">
              <a:extLst>
                <a:ext uri="{FF2B5EF4-FFF2-40B4-BE49-F238E27FC236}">
                  <a16:creationId xmlns:a16="http://schemas.microsoft.com/office/drawing/2014/main" id="{21F3EB77-1BC2-4E63-96CF-D1E2BCB3AC13}"/>
                </a:ext>
              </a:extLst>
            </p:cNvPr>
            <p:cNvSpPr>
              <a:spLocks/>
            </p:cNvSpPr>
            <p:nvPr/>
          </p:nvSpPr>
          <p:spPr bwMode="auto">
            <a:xfrm>
              <a:off x="3859" y="2326"/>
              <a:ext cx="82" cy="71"/>
            </a:xfrm>
            <a:custGeom>
              <a:avLst/>
              <a:gdLst>
                <a:gd name="T0" fmla="*/ 29 w 43"/>
                <a:gd name="T1" fmla="*/ 0 h 37"/>
                <a:gd name="T2" fmla="*/ 43 w 43"/>
                <a:gd name="T3" fmla="*/ 0 h 37"/>
                <a:gd name="T4" fmla="*/ 43 w 43"/>
                <a:gd name="T5" fmla="*/ 1 h 37"/>
                <a:gd name="T6" fmla="*/ 42 w 43"/>
                <a:gd name="T7" fmla="*/ 1 h 37"/>
                <a:gd name="T8" fmla="*/ 40 w 43"/>
                <a:gd name="T9" fmla="*/ 2 h 37"/>
                <a:gd name="T10" fmla="*/ 37 w 43"/>
                <a:gd name="T11" fmla="*/ 3 h 37"/>
                <a:gd name="T12" fmla="*/ 34 w 43"/>
                <a:gd name="T13" fmla="*/ 7 h 37"/>
                <a:gd name="T14" fmla="*/ 24 w 43"/>
                <a:gd name="T15" fmla="*/ 21 h 37"/>
                <a:gd name="T16" fmla="*/ 24 w 43"/>
                <a:gd name="T17" fmla="*/ 31 h 37"/>
                <a:gd name="T18" fmla="*/ 25 w 43"/>
                <a:gd name="T19" fmla="*/ 35 h 37"/>
                <a:gd name="T20" fmla="*/ 29 w 43"/>
                <a:gd name="T21" fmla="*/ 36 h 37"/>
                <a:gd name="T22" fmla="*/ 30 w 43"/>
                <a:gd name="T23" fmla="*/ 36 h 37"/>
                <a:gd name="T24" fmla="*/ 30 w 43"/>
                <a:gd name="T25" fmla="*/ 37 h 37"/>
                <a:gd name="T26" fmla="*/ 13 w 43"/>
                <a:gd name="T27" fmla="*/ 37 h 37"/>
                <a:gd name="T28" fmla="*/ 13 w 43"/>
                <a:gd name="T29" fmla="*/ 36 h 37"/>
                <a:gd name="T30" fmla="*/ 14 w 43"/>
                <a:gd name="T31" fmla="*/ 36 h 37"/>
                <a:gd name="T32" fmla="*/ 18 w 43"/>
                <a:gd name="T33" fmla="*/ 35 h 37"/>
                <a:gd name="T34" fmla="*/ 18 w 43"/>
                <a:gd name="T35" fmla="*/ 31 h 37"/>
                <a:gd name="T36" fmla="*/ 18 w 43"/>
                <a:gd name="T37" fmla="*/ 22 h 37"/>
                <a:gd name="T38" fmla="*/ 7 w 43"/>
                <a:gd name="T39" fmla="*/ 6 h 37"/>
                <a:gd name="T40" fmla="*/ 4 w 43"/>
                <a:gd name="T41" fmla="*/ 3 h 37"/>
                <a:gd name="T42" fmla="*/ 1 w 43"/>
                <a:gd name="T43" fmla="*/ 1 h 37"/>
                <a:gd name="T44" fmla="*/ 0 w 43"/>
                <a:gd name="T45" fmla="*/ 1 h 37"/>
                <a:gd name="T46" fmla="*/ 0 w 43"/>
                <a:gd name="T47" fmla="*/ 0 h 37"/>
                <a:gd name="T48" fmla="*/ 17 w 43"/>
                <a:gd name="T49" fmla="*/ 0 h 37"/>
                <a:gd name="T50" fmla="*/ 17 w 43"/>
                <a:gd name="T51" fmla="*/ 1 h 37"/>
                <a:gd name="T52" fmla="*/ 16 w 43"/>
                <a:gd name="T53" fmla="*/ 1 h 37"/>
                <a:gd name="T54" fmla="*/ 14 w 43"/>
                <a:gd name="T55" fmla="*/ 2 h 37"/>
                <a:gd name="T56" fmla="*/ 13 w 43"/>
                <a:gd name="T57" fmla="*/ 3 h 37"/>
                <a:gd name="T58" fmla="*/ 14 w 43"/>
                <a:gd name="T59" fmla="*/ 7 h 37"/>
                <a:gd name="T60" fmla="*/ 23 w 43"/>
                <a:gd name="T61" fmla="*/ 19 h 37"/>
                <a:gd name="T62" fmla="*/ 31 w 43"/>
                <a:gd name="T63" fmla="*/ 8 h 37"/>
                <a:gd name="T64" fmla="*/ 33 w 43"/>
                <a:gd name="T65" fmla="*/ 4 h 37"/>
                <a:gd name="T66" fmla="*/ 32 w 43"/>
                <a:gd name="T67" fmla="*/ 2 h 37"/>
                <a:gd name="T68" fmla="*/ 31 w 43"/>
                <a:gd name="T69" fmla="*/ 1 h 37"/>
                <a:gd name="T70" fmla="*/ 29 w 43"/>
                <a:gd name="T71" fmla="*/ 1 h 37"/>
                <a:gd name="T72" fmla="*/ 29 w 43"/>
                <a:gd name="T73"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 h="37">
                  <a:moveTo>
                    <a:pt x="29" y="0"/>
                  </a:moveTo>
                  <a:cubicBezTo>
                    <a:pt x="43" y="0"/>
                    <a:pt x="43" y="0"/>
                    <a:pt x="43" y="0"/>
                  </a:cubicBezTo>
                  <a:cubicBezTo>
                    <a:pt x="43" y="1"/>
                    <a:pt x="43" y="1"/>
                    <a:pt x="43" y="1"/>
                  </a:cubicBezTo>
                  <a:cubicBezTo>
                    <a:pt x="42" y="1"/>
                    <a:pt x="42" y="1"/>
                    <a:pt x="42" y="1"/>
                  </a:cubicBezTo>
                  <a:cubicBezTo>
                    <a:pt x="42" y="1"/>
                    <a:pt x="41" y="1"/>
                    <a:pt x="40" y="2"/>
                  </a:cubicBezTo>
                  <a:cubicBezTo>
                    <a:pt x="39" y="2"/>
                    <a:pt x="38" y="3"/>
                    <a:pt x="37" y="3"/>
                  </a:cubicBezTo>
                  <a:cubicBezTo>
                    <a:pt x="36" y="4"/>
                    <a:pt x="35" y="6"/>
                    <a:pt x="34" y="7"/>
                  </a:cubicBezTo>
                  <a:cubicBezTo>
                    <a:pt x="24" y="21"/>
                    <a:pt x="24" y="21"/>
                    <a:pt x="24" y="21"/>
                  </a:cubicBezTo>
                  <a:cubicBezTo>
                    <a:pt x="24" y="31"/>
                    <a:pt x="24" y="31"/>
                    <a:pt x="24" y="31"/>
                  </a:cubicBezTo>
                  <a:cubicBezTo>
                    <a:pt x="24" y="33"/>
                    <a:pt x="24" y="35"/>
                    <a:pt x="25" y="35"/>
                  </a:cubicBezTo>
                  <a:cubicBezTo>
                    <a:pt x="26" y="36"/>
                    <a:pt x="27" y="36"/>
                    <a:pt x="29" y="36"/>
                  </a:cubicBezTo>
                  <a:cubicBezTo>
                    <a:pt x="30" y="36"/>
                    <a:pt x="30" y="36"/>
                    <a:pt x="30" y="36"/>
                  </a:cubicBezTo>
                  <a:cubicBezTo>
                    <a:pt x="30" y="37"/>
                    <a:pt x="30" y="37"/>
                    <a:pt x="30" y="37"/>
                  </a:cubicBezTo>
                  <a:cubicBezTo>
                    <a:pt x="13" y="37"/>
                    <a:pt x="13" y="37"/>
                    <a:pt x="13" y="37"/>
                  </a:cubicBezTo>
                  <a:cubicBezTo>
                    <a:pt x="13" y="36"/>
                    <a:pt x="13" y="36"/>
                    <a:pt x="13" y="36"/>
                  </a:cubicBezTo>
                  <a:cubicBezTo>
                    <a:pt x="14" y="36"/>
                    <a:pt x="14" y="36"/>
                    <a:pt x="14" y="36"/>
                  </a:cubicBezTo>
                  <a:cubicBezTo>
                    <a:pt x="16" y="36"/>
                    <a:pt x="17" y="36"/>
                    <a:pt x="18" y="35"/>
                  </a:cubicBezTo>
                  <a:cubicBezTo>
                    <a:pt x="18" y="34"/>
                    <a:pt x="18" y="33"/>
                    <a:pt x="18" y="31"/>
                  </a:cubicBezTo>
                  <a:cubicBezTo>
                    <a:pt x="18" y="22"/>
                    <a:pt x="18" y="22"/>
                    <a:pt x="18" y="22"/>
                  </a:cubicBezTo>
                  <a:cubicBezTo>
                    <a:pt x="7" y="6"/>
                    <a:pt x="7" y="6"/>
                    <a:pt x="7" y="6"/>
                  </a:cubicBezTo>
                  <a:cubicBezTo>
                    <a:pt x="6" y="5"/>
                    <a:pt x="5" y="3"/>
                    <a:pt x="4" y="3"/>
                  </a:cubicBezTo>
                  <a:cubicBezTo>
                    <a:pt x="4" y="3"/>
                    <a:pt x="3" y="2"/>
                    <a:pt x="1" y="1"/>
                  </a:cubicBezTo>
                  <a:cubicBezTo>
                    <a:pt x="1" y="1"/>
                    <a:pt x="0" y="1"/>
                    <a:pt x="0" y="1"/>
                  </a:cubicBezTo>
                  <a:cubicBezTo>
                    <a:pt x="0" y="0"/>
                    <a:pt x="0" y="0"/>
                    <a:pt x="0" y="0"/>
                  </a:cubicBezTo>
                  <a:cubicBezTo>
                    <a:pt x="17" y="0"/>
                    <a:pt x="17" y="0"/>
                    <a:pt x="17" y="0"/>
                  </a:cubicBezTo>
                  <a:cubicBezTo>
                    <a:pt x="17" y="1"/>
                    <a:pt x="17" y="1"/>
                    <a:pt x="17" y="1"/>
                  </a:cubicBezTo>
                  <a:cubicBezTo>
                    <a:pt x="16" y="1"/>
                    <a:pt x="16" y="1"/>
                    <a:pt x="16" y="1"/>
                  </a:cubicBezTo>
                  <a:cubicBezTo>
                    <a:pt x="15" y="1"/>
                    <a:pt x="15" y="1"/>
                    <a:pt x="14" y="2"/>
                  </a:cubicBezTo>
                  <a:cubicBezTo>
                    <a:pt x="13" y="2"/>
                    <a:pt x="13" y="3"/>
                    <a:pt x="13" y="3"/>
                  </a:cubicBezTo>
                  <a:cubicBezTo>
                    <a:pt x="13" y="4"/>
                    <a:pt x="13" y="5"/>
                    <a:pt x="14" y="7"/>
                  </a:cubicBezTo>
                  <a:cubicBezTo>
                    <a:pt x="23" y="19"/>
                    <a:pt x="23" y="19"/>
                    <a:pt x="23" y="19"/>
                  </a:cubicBezTo>
                  <a:cubicBezTo>
                    <a:pt x="31" y="8"/>
                    <a:pt x="31" y="8"/>
                    <a:pt x="31" y="8"/>
                  </a:cubicBezTo>
                  <a:cubicBezTo>
                    <a:pt x="32" y="6"/>
                    <a:pt x="33" y="5"/>
                    <a:pt x="33" y="4"/>
                  </a:cubicBezTo>
                  <a:cubicBezTo>
                    <a:pt x="33" y="3"/>
                    <a:pt x="33" y="3"/>
                    <a:pt x="32" y="2"/>
                  </a:cubicBezTo>
                  <a:cubicBezTo>
                    <a:pt x="32" y="2"/>
                    <a:pt x="32" y="2"/>
                    <a:pt x="31" y="1"/>
                  </a:cubicBezTo>
                  <a:cubicBezTo>
                    <a:pt x="31" y="1"/>
                    <a:pt x="30" y="1"/>
                    <a:pt x="29" y="1"/>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7" name="Freeform 39">
              <a:extLst>
                <a:ext uri="{FF2B5EF4-FFF2-40B4-BE49-F238E27FC236}">
                  <a16:creationId xmlns:a16="http://schemas.microsoft.com/office/drawing/2014/main" id="{69E01E42-3070-42FD-AB77-90B71AC0FA92}"/>
                </a:ext>
              </a:extLst>
            </p:cNvPr>
            <p:cNvSpPr>
              <a:spLocks noEditPoints="1"/>
            </p:cNvSpPr>
            <p:nvPr/>
          </p:nvSpPr>
          <p:spPr bwMode="auto">
            <a:xfrm>
              <a:off x="3970" y="2324"/>
              <a:ext cx="76" cy="75"/>
            </a:xfrm>
            <a:custGeom>
              <a:avLst/>
              <a:gdLst>
                <a:gd name="T0" fmla="*/ 21 w 40"/>
                <a:gd name="T1" fmla="*/ 0 h 39"/>
                <a:gd name="T2" fmla="*/ 34 w 40"/>
                <a:gd name="T3" fmla="*/ 6 h 39"/>
                <a:gd name="T4" fmla="*/ 40 w 40"/>
                <a:gd name="T5" fmla="*/ 19 h 39"/>
                <a:gd name="T6" fmla="*/ 34 w 40"/>
                <a:gd name="T7" fmla="*/ 34 h 39"/>
                <a:gd name="T8" fmla="*/ 20 w 40"/>
                <a:gd name="T9" fmla="*/ 39 h 39"/>
                <a:gd name="T10" fmla="*/ 6 w 40"/>
                <a:gd name="T11" fmla="*/ 34 h 39"/>
                <a:gd name="T12" fmla="*/ 0 w 40"/>
                <a:gd name="T13" fmla="*/ 20 h 39"/>
                <a:gd name="T14" fmla="*/ 7 w 40"/>
                <a:gd name="T15" fmla="*/ 5 h 39"/>
                <a:gd name="T16" fmla="*/ 21 w 40"/>
                <a:gd name="T17" fmla="*/ 0 h 39"/>
                <a:gd name="T18" fmla="*/ 20 w 40"/>
                <a:gd name="T19" fmla="*/ 2 h 39"/>
                <a:gd name="T20" fmla="*/ 11 w 40"/>
                <a:gd name="T21" fmla="*/ 6 h 39"/>
                <a:gd name="T22" fmla="*/ 7 w 40"/>
                <a:gd name="T23" fmla="*/ 19 h 39"/>
                <a:gd name="T24" fmla="*/ 11 w 40"/>
                <a:gd name="T25" fmla="*/ 33 h 39"/>
                <a:gd name="T26" fmla="*/ 20 w 40"/>
                <a:gd name="T27" fmla="*/ 37 h 39"/>
                <a:gd name="T28" fmla="*/ 30 w 40"/>
                <a:gd name="T29" fmla="*/ 33 h 39"/>
                <a:gd name="T30" fmla="*/ 33 w 40"/>
                <a:gd name="T31" fmla="*/ 20 h 39"/>
                <a:gd name="T32" fmla="*/ 29 w 40"/>
                <a:gd name="T33" fmla="*/ 6 h 39"/>
                <a:gd name="T34" fmla="*/ 20 w 40"/>
                <a:gd name="T35"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9">
                  <a:moveTo>
                    <a:pt x="21" y="0"/>
                  </a:moveTo>
                  <a:cubicBezTo>
                    <a:pt x="26" y="0"/>
                    <a:pt x="31" y="2"/>
                    <a:pt x="34" y="6"/>
                  </a:cubicBezTo>
                  <a:cubicBezTo>
                    <a:pt x="38" y="9"/>
                    <a:pt x="40" y="14"/>
                    <a:pt x="40" y="19"/>
                  </a:cubicBezTo>
                  <a:cubicBezTo>
                    <a:pt x="40" y="25"/>
                    <a:pt x="38" y="30"/>
                    <a:pt x="34" y="34"/>
                  </a:cubicBezTo>
                  <a:cubicBezTo>
                    <a:pt x="30" y="37"/>
                    <a:pt x="26" y="39"/>
                    <a:pt x="20" y="39"/>
                  </a:cubicBezTo>
                  <a:cubicBezTo>
                    <a:pt x="14" y="39"/>
                    <a:pt x="10" y="37"/>
                    <a:pt x="6" y="34"/>
                  </a:cubicBezTo>
                  <a:cubicBezTo>
                    <a:pt x="2" y="30"/>
                    <a:pt x="0" y="25"/>
                    <a:pt x="0" y="20"/>
                  </a:cubicBezTo>
                  <a:cubicBezTo>
                    <a:pt x="0" y="14"/>
                    <a:pt x="2" y="9"/>
                    <a:pt x="7" y="5"/>
                  </a:cubicBezTo>
                  <a:cubicBezTo>
                    <a:pt x="11" y="2"/>
                    <a:pt x="15" y="0"/>
                    <a:pt x="21" y="0"/>
                  </a:cubicBezTo>
                  <a:close/>
                  <a:moveTo>
                    <a:pt x="20" y="2"/>
                  </a:moveTo>
                  <a:cubicBezTo>
                    <a:pt x="16" y="2"/>
                    <a:pt x="13" y="3"/>
                    <a:pt x="11" y="6"/>
                  </a:cubicBezTo>
                  <a:cubicBezTo>
                    <a:pt x="8" y="9"/>
                    <a:pt x="7" y="13"/>
                    <a:pt x="7" y="19"/>
                  </a:cubicBezTo>
                  <a:cubicBezTo>
                    <a:pt x="7" y="26"/>
                    <a:pt x="8" y="30"/>
                    <a:pt x="11" y="33"/>
                  </a:cubicBezTo>
                  <a:cubicBezTo>
                    <a:pt x="13" y="36"/>
                    <a:pt x="16" y="37"/>
                    <a:pt x="20" y="37"/>
                  </a:cubicBezTo>
                  <a:cubicBezTo>
                    <a:pt x="24" y="37"/>
                    <a:pt x="27" y="36"/>
                    <a:pt x="30" y="33"/>
                  </a:cubicBezTo>
                  <a:cubicBezTo>
                    <a:pt x="32" y="30"/>
                    <a:pt x="33" y="26"/>
                    <a:pt x="33" y="20"/>
                  </a:cubicBezTo>
                  <a:cubicBezTo>
                    <a:pt x="33" y="14"/>
                    <a:pt x="32" y="9"/>
                    <a:pt x="29" y="6"/>
                  </a:cubicBezTo>
                  <a:cubicBezTo>
                    <a:pt x="27" y="3"/>
                    <a:pt x="24"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8" name="Freeform 40">
              <a:extLst>
                <a:ext uri="{FF2B5EF4-FFF2-40B4-BE49-F238E27FC236}">
                  <a16:creationId xmlns:a16="http://schemas.microsoft.com/office/drawing/2014/main" id="{20017B72-FCB9-4F57-9DE3-3B854BF7EEE4}"/>
                </a:ext>
              </a:extLst>
            </p:cNvPr>
            <p:cNvSpPr>
              <a:spLocks/>
            </p:cNvSpPr>
            <p:nvPr/>
          </p:nvSpPr>
          <p:spPr bwMode="auto">
            <a:xfrm>
              <a:off x="4052" y="2326"/>
              <a:ext cx="59" cy="71"/>
            </a:xfrm>
            <a:custGeom>
              <a:avLst/>
              <a:gdLst>
                <a:gd name="T0" fmla="*/ 12 w 31"/>
                <a:gd name="T1" fmla="*/ 2 h 37"/>
                <a:gd name="T2" fmla="*/ 12 w 31"/>
                <a:gd name="T3" fmla="*/ 17 h 37"/>
                <a:gd name="T4" fmla="*/ 19 w 31"/>
                <a:gd name="T5" fmla="*/ 17 h 37"/>
                <a:gd name="T6" fmla="*/ 23 w 31"/>
                <a:gd name="T7" fmla="*/ 16 h 37"/>
                <a:gd name="T8" fmla="*/ 25 w 31"/>
                <a:gd name="T9" fmla="*/ 12 h 37"/>
                <a:gd name="T10" fmla="*/ 26 w 31"/>
                <a:gd name="T11" fmla="*/ 12 h 37"/>
                <a:gd name="T12" fmla="*/ 26 w 31"/>
                <a:gd name="T13" fmla="*/ 24 h 37"/>
                <a:gd name="T14" fmla="*/ 25 w 31"/>
                <a:gd name="T15" fmla="*/ 24 h 37"/>
                <a:gd name="T16" fmla="*/ 24 w 31"/>
                <a:gd name="T17" fmla="*/ 21 h 37"/>
                <a:gd name="T18" fmla="*/ 22 w 31"/>
                <a:gd name="T19" fmla="*/ 20 h 37"/>
                <a:gd name="T20" fmla="*/ 19 w 31"/>
                <a:gd name="T21" fmla="*/ 19 h 37"/>
                <a:gd name="T22" fmla="*/ 12 w 31"/>
                <a:gd name="T23" fmla="*/ 19 h 37"/>
                <a:gd name="T24" fmla="*/ 12 w 31"/>
                <a:gd name="T25" fmla="*/ 31 h 37"/>
                <a:gd name="T26" fmla="*/ 12 w 31"/>
                <a:gd name="T27" fmla="*/ 34 h 37"/>
                <a:gd name="T28" fmla="*/ 13 w 31"/>
                <a:gd name="T29" fmla="*/ 36 h 37"/>
                <a:gd name="T30" fmla="*/ 16 w 31"/>
                <a:gd name="T31" fmla="*/ 36 h 37"/>
                <a:gd name="T32" fmla="*/ 18 w 31"/>
                <a:gd name="T33" fmla="*/ 36 h 37"/>
                <a:gd name="T34" fmla="*/ 18 w 31"/>
                <a:gd name="T35" fmla="*/ 37 h 37"/>
                <a:gd name="T36" fmla="*/ 0 w 31"/>
                <a:gd name="T37" fmla="*/ 37 h 37"/>
                <a:gd name="T38" fmla="*/ 0 w 31"/>
                <a:gd name="T39" fmla="*/ 36 h 37"/>
                <a:gd name="T40" fmla="*/ 1 w 31"/>
                <a:gd name="T41" fmla="*/ 36 h 37"/>
                <a:gd name="T42" fmla="*/ 5 w 31"/>
                <a:gd name="T43" fmla="*/ 35 h 37"/>
                <a:gd name="T44" fmla="*/ 6 w 31"/>
                <a:gd name="T45" fmla="*/ 31 h 37"/>
                <a:gd name="T46" fmla="*/ 6 w 31"/>
                <a:gd name="T47" fmla="*/ 7 h 37"/>
                <a:gd name="T48" fmla="*/ 5 w 31"/>
                <a:gd name="T49" fmla="*/ 3 h 37"/>
                <a:gd name="T50" fmla="*/ 4 w 31"/>
                <a:gd name="T51" fmla="*/ 2 h 37"/>
                <a:gd name="T52" fmla="*/ 1 w 31"/>
                <a:gd name="T53" fmla="*/ 1 h 37"/>
                <a:gd name="T54" fmla="*/ 0 w 31"/>
                <a:gd name="T55" fmla="*/ 1 h 37"/>
                <a:gd name="T56" fmla="*/ 0 w 31"/>
                <a:gd name="T57" fmla="*/ 0 h 37"/>
                <a:gd name="T58" fmla="*/ 31 w 31"/>
                <a:gd name="T59" fmla="*/ 0 h 37"/>
                <a:gd name="T60" fmla="*/ 31 w 31"/>
                <a:gd name="T61" fmla="*/ 8 h 37"/>
                <a:gd name="T62" fmla="*/ 30 w 31"/>
                <a:gd name="T63" fmla="*/ 8 h 37"/>
                <a:gd name="T64" fmla="*/ 28 w 31"/>
                <a:gd name="T65" fmla="*/ 4 h 37"/>
                <a:gd name="T66" fmla="*/ 26 w 31"/>
                <a:gd name="T67" fmla="*/ 3 h 37"/>
                <a:gd name="T68" fmla="*/ 21 w 31"/>
                <a:gd name="T69" fmla="*/ 2 h 37"/>
                <a:gd name="T70" fmla="*/ 12 w 31"/>
                <a:gd name="T71"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 h="37">
                  <a:moveTo>
                    <a:pt x="12" y="2"/>
                  </a:moveTo>
                  <a:cubicBezTo>
                    <a:pt x="12" y="17"/>
                    <a:pt x="12" y="17"/>
                    <a:pt x="12" y="17"/>
                  </a:cubicBezTo>
                  <a:cubicBezTo>
                    <a:pt x="19" y="17"/>
                    <a:pt x="19" y="17"/>
                    <a:pt x="19" y="17"/>
                  </a:cubicBezTo>
                  <a:cubicBezTo>
                    <a:pt x="21" y="17"/>
                    <a:pt x="22" y="16"/>
                    <a:pt x="23" y="16"/>
                  </a:cubicBezTo>
                  <a:cubicBezTo>
                    <a:pt x="24" y="15"/>
                    <a:pt x="24" y="14"/>
                    <a:pt x="25" y="12"/>
                  </a:cubicBezTo>
                  <a:cubicBezTo>
                    <a:pt x="26" y="12"/>
                    <a:pt x="26" y="12"/>
                    <a:pt x="26" y="12"/>
                  </a:cubicBezTo>
                  <a:cubicBezTo>
                    <a:pt x="26" y="24"/>
                    <a:pt x="26" y="24"/>
                    <a:pt x="26" y="24"/>
                  </a:cubicBezTo>
                  <a:cubicBezTo>
                    <a:pt x="25" y="24"/>
                    <a:pt x="25" y="24"/>
                    <a:pt x="25" y="24"/>
                  </a:cubicBezTo>
                  <a:cubicBezTo>
                    <a:pt x="25" y="23"/>
                    <a:pt x="24" y="22"/>
                    <a:pt x="24" y="21"/>
                  </a:cubicBezTo>
                  <a:cubicBezTo>
                    <a:pt x="24" y="20"/>
                    <a:pt x="23" y="20"/>
                    <a:pt x="22" y="20"/>
                  </a:cubicBezTo>
                  <a:cubicBezTo>
                    <a:pt x="22" y="19"/>
                    <a:pt x="21" y="19"/>
                    <a:pt x="19" y="19"/>
                  </a:cubicBezTo>
                  <a:cubicBezTo>
                    <a:pt x="12" y="19"/>
                    <a:pt x="12" y="19"/>
                    <a:pt x="12" y="19"/>
                  </a:cubicBezTo>
                  <a:cubicBezTo>
                    <a:pt x="12" y="31"/>
                    <a:pt x="12" y="31"/>
                    <a:pt x="12" y="31"/>
                  </a:cubicBezTo>
                  <a:cubicBezTo>
                    <a:pt x="12" y="33"/>
                    <a:pt x="12" y="34"/>
                    <a:pt x="12" y="34"/>
                  </a:cubicBezTo>
                  <a:cubicBezTo>
                    <a:pt x="12" y="35"/>
                    <a:pt x="13" y="35"/>
                    <a:pt x="13" y="36"/>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1" y="36"/>
                    <a:pt x="1" y="36"/>
                    <a:pt x="1" y="36"/>
                  </a:cubicBezTo>
                  <a:cubicBezTo>
                    <a:pt x="3" y="36"/>
                    <a:pt x="4" y="36"/>
                    <a:pt x="5" y="35"/>
                  </a:cubicBezTo>
                  <a:cubicBezTo>
                    <a:pt x="6" y="34"/>
                    <a:pt x="6" y="33"/>
                    <a:pt x="6" y="31"/>
                  </a:cubicBezTo>
                  <a:cubicBezTo>
                    <a:pt x="6" y="7"/>
                    <a:pt x="6" y="7"/>
                    <a:pt x="6" y="7"/>
                  </a:cubicBezTo>
                  <a:cubicBezTo>
                    <a:pt x="6" y="5"/>
                    <a:pt x="6" y="4"/>
                    <a:pt x="5" y="3"/>
                  </a:cubicBezTo>
                  <a:cubicBezTo>
                    <a:pt x="5" y="2"/>
                    <a:pt x="5" y="2"/>
                    <a:pt x="4" y="2"/>
                  </a:cubicBezTo>
                  <a:cubicBezTo>
                    <a:pt x="3" y="1"/>
                    <a:pt x="2" y="1"/>
                    <a:pt x="1" y="1"/>
                  </a:cubicBezTo>
                  <a:cubicBezTo>
                    <a:pt x="0" y="1"/>
                    <a:pt x="0" y="1"/>
                    <a:pt x="0" y="1"/>
                  </a:cubicBezTo>
                  <a:cubicBezTo>
                    <a:pt x="0" y="0"/>
                    <a:pt x="0" y="0"/>
                    <a:pt x="0" y="0"/>
                  </a:cubicBezTo>
                  <a:cubicBezTo>
                    <a:pt x="31" y="0"/>
                    <a:pt x="31" y="0"/>
                    <a:pt x="31" y="0"/>
                  </a:cubicBezTo>
                  <a:cubicBezTo>
                    <a:pt x="31" y="8"/>
                    <a:pt x="31" y="8"/>
                    <a:pt x="31" y="8"/>
                  </a:cubicBezTo>
                  <a:cubicBezTo>
                    <a:pt x="30" y="8"/>
                    <a:pt x="30" y="8"/>
                    <a:pt x="30" y="8"/>
                  </a:cubicBezTo>
                  <a:cubicBezTo>
                    <a:pt x="29" y="6"/>
                    <a:pt x="29" y="5"/>
                    <a:pt x="28" y="4"/>
                  </a:cubicBezTo>
                  <a:cubicBezTo>
                    <a:pt x="27" y="4"/>
                    <a:pt x="27" y="3"/>
                    <a:pt x="26" y="3"/>
                  </a:cubicBezTo>
                  <a:cubicBezTo>
                    <a:pt x="25" y="2"/>
                    <a:pt x="23" y="2"/>
                    <a:pt x="21"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9" name="Freeform 41">
              <a:extLst>
                <a:ext uri="{FF2B5EF4-FFF2-40B4-BE49-F238E27FC236}">
                  <a16:creationId xmlns:a16="http://schemas.microsoft.com/office/drawing/2014/main" id="{53F94910-7BDE-4163-88A9-6E30B9943B49}"/>
                </a:ext>
              </a:extLst>
            </p:cNvPr>
            <p:cNvSpPr>
              <a:spLocks noEditPoints="1"/>
            </p:cNvSpPr>
            <p:nvPr/>
          </p:nvSpPr>
          <p:spPr bwMode="auto">
            <a:xfrm>
              <a:off x="4145" y="2326"/>
              <a:ext cx="59" cy="71"/>
            </a:xfrm>
            <a:custGeom>
              <a:avLst/>
              <a:gdLst>
                <a:gd name="T0" fmla="*/ 11 w 31"/>
                <a:gd name="T1" fmla="*/ 20 h 37"/>
                <a:gd name="T2" fmla="*/ 11 w 31"/>
                <a:gd name="T3" fmla="*/ 31 h 37"/>
                <a:gd name="T4" fmla="*/ 12 w 31"/>
                <a:gd name="T5" fmla="*/ 35 h 37"/>
                <a:gd name="T6" fmla="*/ 16 w 31"/>
                <a:gd name="T7" fmla="*/ 36 h 37"/>
                <a:gd name="T8" fmla="*/ 17 w 31"/>
                <a:gd name="T9" fmla="*/ 36 h 37"/>
                <a:gd name="T10" fmla="*/ 17 w 31"/>
                <a:gd name="T11" fmla="*/ 37 h 37"/>
                <a:gd name="T12" fmla="*/ 0 w 31"/>
                <a:gd name="T13" fmla="*/ 37 h 37"/>
                <a:gd name="T14" fmla="*/ 0 w 31"/>
                <a:gd name="T15" fmla="*/ 36 h 37"/>
                <a:gd name="T16" fmla="*/ 1 w 31"/>
                <a:gd name="T17" fmla="*/ 36 h 37"/>
                <a:gd name="T18" fmla="*/ 5 w 31"/>
                <a:gd name="T19" fmla="*/ 35 h 37"/>
                <a:gd name="T20" fmla="*/ 6 w 31"/>
                <a:gd name="T21" fmla="*/ 31 h 37"/>
                <a:gd name="T22" fmla="*/ 6 w 31"/>
                <a:gd name="T23" fmla="*/ 7 h 37"/>
                <a:gd name="T24" fmla="*/ 5 w 31"/>
                <a:gd name="T25" fmla="*/ 2 h 37"/>
                <a:gd name="T26" fmla="*/ 1 w 31"/>
                <a:gd name="T27" fmla="*/ 1 h 37"/>
                <a:gd name="T28" fmla="*/ 0 w 31"/>
                <a:gd name="T29" fmla="*/ 1 h 37"/>
                <a:gd name="T30" fmla="*/ 0 w 31"/>
                <a:gd name="T31" fmla="*/ 0 h 37"/>
                <a:gd name="T32" fmla="*/ 15 w 31"/>
                <a:gd name="T33" fmla="*/ 0 h 37"/>
                <a:gd name="T34" fmla="*/ 24 w 31"/>
                <a:gd name="T35" fmla="*/ 1 h 37"/>
                <a:gd name="T36" fmla="*/ 29 w 31"/>
                <a:gd name="T37" fmla="*/ 5 h 37"/>
                <a:gd name="T38" fmla="*/ 31 w 31"/>
                <a:gd name="T39" fmla="*/ 10 h 37"/>
                <a:gd name="T40" fmla="*/ 28 w 31"/>
                <a:gd name="T41" fmla="*/ 18 h 37"/>
                <a:gd name="T42" fmla="*/ 18 w 31"/>
                <a:gd name="T43" fmla="*/ 21 h 37"/>
                <a:gd name="T44" fmla="*/ 15 w 31"/>
                <a:gd name="T45" fmla="*/ 20 h 37"/>
                <a:gd name="T46" fmla="*/ 11 w 31"/>
                <a:gd name="T47" fmla="*/ 20 h 37"/>
                <a:gd name="T48" fmla="*/ 11 w 31"/>
                <a:gd name="T49" fmla="*/ 18 h 37"/>
                <a:gd name="T50" fmla="*/ 14 w 31"/>
                <a:gd name="T51" fmla="*/ 19 h 37"/>
                <a:gd name="T52" fmla="*/ 16 w 31"/>
                <a:gd name="T53" fmla="*/ 19 h 37"/>
                <a:gd name="T54" fmla="*/ 22 w 31"/>
                <a:gd name="T55" fmla="*/ 17 h 37"/>
                <a:gd name="T56" fmla="*/ 24 w 31"/>
                <a:gd name="T57" fmla="*/ 11 h 37"/>
                <a:gd name="T58" fmla="*/ 23 w 31"/>
                <a:gd name="T59" fmla="*/ 6 h 37"/>
                <a:gd name="T60" fmla="*/ 20 w 31"/>
                <a:gd name="T61" fmla="*/ 3 h 37"/>
                <a:gd name="T62" fmla="*/ 15 w 31"/>
                <a:gd name="T63" fmla="*/ 2 h 37"/>
                <a:gd name="T64" fmla="*/ 11 w 31"/>
                <a:gd name="T65" fmla="*/ 3 h 37"/>
                <a:gd name="T66" fmla="*/ 11 w 31"/>
                <a:gd name="T67"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7">
                  <a:moveTo>
                    <a:pt x="11" y="20"/>
                  </a:moveTo>
                  <a:cubicBezTo>
                    <a:pt x="11" y="31"/>
                    <a:pt x="11" y="31"/>
                    <a:pt x="11" y="31"/>
                  </a:cubicBezTo>
                  <a:cubicBezTo>
                    <a:pt x="11" y="33"/>
                    <a:pt x="12" y="35"/>
                    <a:pt x="12" y="35"/>
                  </a:cubicBezTo>
                  <a:cubicBezTo>
                    <a:pt x="13" y="36"/>
                    <a:pt x="14" y="36"/>
                    <a:pt x="16" y="36"/>
                  </a:cubicBezTo>
                  <a:cubicBezTo>
                    <a:pt x="17" y="36"/>
                    <a:pt x="17" y="36"/>
                    <a:pt x="17" y="36"/>
                  </a:cubicBezTo>
                  <a:cubicBezTo>
                    <a:pt x="17" y="37"/>
                    <a:pt x="17" y="37"/>
                    <a:pt x="17" y="37"/>
                  </a:cubicBezTo>
                  <a:cubicBezTo>
                    <a:pt x="0" y="37"/>
                    <a:pt x="0" y="37"/>
                    <a:pt x="0" y="37"/>
                  </a:cubicBezTo>
                  <a:cubicBezTo>
                    <a:pt x="0" y="36"/>
                    <a:pt x="0" y="36"/>
                    <a:pt x="0" y="36"/>
                  </a:cubicBezTo>
                  <a:cubicBezTo>
                    <a:pt x="1" y="36"/>
                    <a:pt x="1" y="36"/>
                    <a:pt x="1" y="36"/>
                  </a:cubicBezTo>
                  <a:cubicBezTo>
                    <a:pt x="3" y="36"/>
                    <a:pt x="4" y="36"/>
                    <a:pt x="5" y="35"/>
                  </a:cubicBezTo>
                  <a:cubicBezTo>
                    <a:pt x="5" y="34"/>
                    <a:pt x="6" y="33"/>
                    <a:pt x="6" y="3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15" y="0"/>
                    <a:pt x="15" y="0"/>
                    <a:pt x="15" y="0"/>
                  </a:cubicBezTo>
                  <a:cubicBezTo>
                    <a:pt x="19" y="0"/>
                    <a:pt x="21" y="0"/>
                    <a:pt x="24" y="1"/>
                  </a:cubicBezTo>
                  <a:cubicBezTo>
                    <a:pt x="26" y="2"/>
                    <a:pt x="27" y="3"/>
                    <a:pt x="29" y="5"/>
                  </a:cubicBezTo>
                  <a:cubicBezTo>
                    <a:pt x="30" y="6"/>
                    <a:pt x="31" y="8"/>
                    <a:pt x="31" y="10"/>
                  </a:cubicBezTo>
                  <a:cubicBezTo>
                    <a:pt x="31" y="13"/>
                    <a:pt x="30" y="16"/>
                    <a:pt x="28" y="18"/>
                  </a:cubicBezTo>
                  <a:cubicBezTo>
                    <a:pt x="26" y="20"/>
                    <a:pt x="22" y="21"/>
                    <a:pt x="18" y="21"/>
                  </a:cubicBezTo>
                  <a:cubicBezTo>
                    <a:pt x="17" y="21"/>
                    <a:pt x="16" y="21"/>
                    <a:pt x="15" y="20"/>
                  </a:cubicBezTo>
                  <a:cubicBezTo>
                    <a:pt x="14" y="20"/>
                    <a:pt x="13" y="20"/>
                    <a:pt x="11" y="20"/>
                  </a:cubicBezTo>
                  <a:close/>
                  <a:moveTo>
                    <a:pt x="11" y="18"/>
                  </a:moveTo>
                  <a:cubicBezTo>
                    <a:pt x="13" y="18"/>
                    <a:pt x="13" y="19"/>
                    <a:pt x="14" y="19"/>
                  </a:cubicBezTo>
                  <a:cubicBezTo>
                    <a:pt x="15" y="19"/>
                    <a:pt x="16" y="19"/>
                    <a:pt x="16" y="19"/>
                  </a:cubicBezTo>
                  <a:cubicBezTo>
                    <a:pt x="19" y="19"/>
                    <a:pt x="20" y="18"/>
                    <a:pt x="22" y="17"/>
                  </a:cubicBezTo>
                  <a:cubicBezTo>
                    <a:pt x="23" y="15"/>
                    <a:pt x="24" y="13"/>
                    <a:pt x="24" y="11"/>
                  </a:cubicBezTo>
                  <a:cubicBezTo>
                    <a:pt x="24" y="9"/>
                    <a:pt x="24" y="8"/>
                    <a:pt x="23" y="6"/>
                  </a:cubicBezTo>
                  <a:cubicBezTo>
                    <a:pt x="22" y="5"/>
                    <a:pt x="21" y="4"/>
                    <a:pt x="20" y="3"/>
                  </a:cubicBezTo>
                  <a:cubicBezTo>
                    <a:pt x="19" y="3"/>
                    <a:pt x="17" y="2"/>
                    <a:pt x="15" y="2"/>
                  </a:cubicBezTo>
                  <a:cubicBezTo>
                    <a:pt x="14" y="2"/>
                    <a:pt x="13" y="2"/>
                    <a:pt x="11" y="3"/>
                  </a:cubicBezTo>
                  <a:lnTo>
                    <a:pt x="1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0" name="Freeform 42">
              <a:extLst>
                <a:ext uri="{FF2B5EF4-FFF2-40B4-BE49-F238E27FC236}">
                  <a16:creationId xmlns:a16="http://schemas.microsoft.com/office/drawing/2014/main" id="{A4386BE4-F58B-40BF-B454-49EC9A271C14}"/>
                </a:ext>
              </a:extLst>
            </p:cNvPr>
            <p:cNvSpPr>
              <a:spLocks/>
            </p:cNvSpPr>
            <p:nvPr/>
          </p:nvSpPr>
          <p:spPr bwMode="auto">
            <a:xfrm>
              <a:off x="4210" y="2326"/>
              <a:ext cx="67" cy="71"/>
            </a:xfrm>
            <a:custGeom>
              <a:avLst/>
              <a:gdLst>
                <a:gd name="T0" fmla="*/ 12 w 35"/>
                <a:gd name="T1" fmla="*/ 2 h 37"/>
                <a:gd name="T2" fmla="*/ 12 w 35"/>
                <a:gd name="T3" fmla="*/ 17 h 37"/>
                <a:gd name="T4" fmla="*/ 21 w 35"/>
                <a:gd name="T5" fmla="*/ 17 h 37"/>
                <a:gd name="T6" fmla="*/ 25 w 35"/>
                <a:gd name="T7" fmla="*/ 16 h 37"/>
                <a:gd name="T8" fmla="*/ 27 w 35"/>
                <a:gd name="T9" fmla="*/ 11 h 37"/>
                <a:gd name="T10" fmla="*/ 28 w 35"/>
                <a:gd name="T11" fmla="*/ 11 h 37"/>
                <a:gd name="T12" fmla="*/ 28 w 35"/>
                <a:gd name="T13" fmla="*/ 24 h 37"/>
                <a:gd name="T14" fmla="*/ 27 w 35"/>
                <a:gd name="T15" fmla="*/ 24 h 37"/>
                <a:gd name="T16" fmla="*/ 26 w 35"/>
                <a:gd name="T17" fmla="*/ 21 h 37"/>
                <a:gd name="T18" fmla="*/ 24 w 35"/>
                <a:gd name="T19" fmla="*/ 19 h 37"/>
                <a:gd name="T20" fmla="*/ 21 w 35"/>
                <a:gd name="T21" fmla="*/ 19 h 37"/>
                <a:gd name="T22" fmla="*/ 12 w 35"/>
                <a:gd name="T23" fmla="*/ 19 h 37"/>
                <a:gd name="T24" fmla="*/ 12 w 35"/>
                <a:gd name="T25" fmla="*/ 31 h 37"/>
                <a:gd name="T26" fmla="*/ 12 w 35"/>
                <a:gd name="T27" fmla="*/ 34 h 37"/>
                <a:gd name="T28" fmla="*/ 13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2 w 35"/>
                <a:gd name="T43" fmla="*/ 37 h 37"/>
                <a:gd name="T44" fmla="*/ 0 w 35"/>
                <a:gd name="T45" fmla="*/ 37 h 37"/>
                <a:gd name="T46" fmla="*/ 0 w 35"/>
                <a:gd name="T47" fmla="*/ 36 h 37"/>
                <a:gd name="T48" fmla="*/ 1 w 35"/>
                <a:gd name="T49" fmla="*/ 36 h 37"/>
                <a:gd name="T50" fmla="*/ 4 w 35"/>
                <a:gd name="T51" fmla="*/ 36 h 37"/>
                <a:gd name="T52" fmla="*/ 5 w 35"/>
                <a:gd name="T53" fmla="*/ 34 h 37"/>
                <a:gd name="T54" fmla="*/ 6 w 35"/>
                <a:gd name="T55" fmla="*/ 31 h 37"/>
                <a:gd name="T56" fmla="*/ 6 w 35"/>
                <a:gd name="T57" fmla="*/ 7 h 37"/>
                <a:gd name="T58" fmla="*/ 5 w 35"/>
                <a:gd name="T59" fmla="*/ 2 h 37"/>
                <a:gd name="T60" fmla="*/ 1 w 35"/>
                <a:gd name="T61" fmla="*/ 1 h 37"/>
                <a:gd name="T62" fmla="*/ 0 w 35"/>
                <a:gd name="T63" fmla="*/ 1 h 37"/>
                <a:gd name="T64" fmla="*/ 0 w 35"/>
                <a:gd name="T65" fmla="*/ 0 h 37"/>
                <a:gd name="T66" fmla="*/ 32 w 35"/>
                <a:gd name="T67" fmla="*/ 0 h 37"/>
                <a:gd name="T68" fmla="*/ 32 w 35"/>
                <a:gd name="T69" fmla="*/ 8 h 37"/>
                <a:gd name="T70" fmla="*/ 31 w 35"/>
                <a:gd name="T71" fmla="*/ 8 h 37"/>
                <a:gd name="T72" fmla="*/ 29 w 35"/>
                <a:gd name="T73" fmla="*/ 4 h 37"/>
                <a:gd name="T74" fmla="*/ 27 w 35"/>
                <a:gd name="T75" fmla="*/ 3 h 37"/>
                <a:gd name="T76" fmla="*/ 23 w 35"/>
                <a:gd name="T77" fmla="*/ 2 h 37"/>
                <a:gd name="T78" fmla="*/ 12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2" y="2"/>
                  </a:moveTo>
                  <a:cubicBezTo>
                    <a:pt x="12" y="17"/>
                    <a:pt x="12" y="17"/>
                    <a:pt x="12" y="17"/>
                  </a:cubicBezTo>
                  <a:cubicBezTo>
                    <a:pt x="21" y="17"/>
                    <a:pt x="21" y="17"/>
                    <a:pt x="21" y="17"/>
                  </a:cubicBezTo>
                  <a:cubicBezTo>
                    <a:pt x="23" y="17"/>
                    <a:pt x="24" y="16"/>
                    <a:pt x="25" y="16"/>
                  </a:cubicBezTo>
                  <a:cubicBezTo>
                    <a:pt x="26" y="15"/>
                    <a:pt x="27" y="14"/>
                    <a:pt x="27" y="11"/>
                  </a:cubicBezTo>
                  <a:cubicBezTo>
                    <a:pt x="28" y="11"/>
                    <a:pt x="28" y="11"/>
                    <a:pt x="28" y="11"/>
                  </a:cubicBezTo>
                  <a:cubicBezTo>
                    <a:pt x="28" y="24"/>
                    <a:pt x="28" y="24"/>
                    <a:pt x="28" y="24"/>
                  </a:cubicBezTo>
                  <a:cubicBezTo>
                    <a:pt x="27" y="24"/>
                    <a:pt x="27" y="24"/>
                    <a:pt x="27" y="24"/>
                  </a:cubicBezTo>
                  <a:cubicBezTo>
                    <a:pt x="27" y="23"/>
                    <a:pt x="26" y="21"/>
                    <a:pt x="26" y="21"/>
                  </a:cubicBezTo>
                  <a:cubicBezTo>
                    <a:pt x="26" y="20"/>
                    <a:pt x="25" y="20"/>
                    <a:pt x="24" y="19"/>
                  </a:cubicBezTo>
                  <a:cubicBezTo>
                    <a:pt x="24" y="19"/>
                    <a:pt x="22" y="19"/>
                    <a:pt x="21" y="19"/>
                  </a:cubicBezTo>
                  <a:cubicBezTo>
                    <a:pt x="12" y="19"/>
                    <a:pt x="12" y="19"/>
                    <a:pt x="12" y="19"/>
                  </a:cubicBezTo>
                  <a:cubicBezTo>
                    <a:pt x="12" y="31"/>
                    <a:pt x="12" y="31"/>
                    <a:pt x="12" y="31"/>
                  </a:cubicBezTo>
                  <a:cubicBezTo>
                    <a:pt x="12" y="33"/>
                    <a:pt x="12" y="34"/>
                    <a:pt x="12" y="34"/>
                  </a:cubicBezTo>
                  <a:cubicBezTo>
                    <a:pt x="12" y="34"/>
                    <a:pt x="12" y="35"/>
                    <a:pt x="13" y="35"/>
                  </a:cubicBezTo>
                  <a:cubicBezTo>
                    <a:pt x="13" y="35"/>
                    <a:pt x="14" y="35"/>
                    <a:pt x="15" y="35"/>
                  </a:cubicBezTo>
                  <a:cubicBezTo>
                    <a:pt x="22" y="35"/>
                    <a:pt x="22" y="35"/>
                    <a:pt x="22" y="35"/>
                  </a:cubicBezTo>
                  <a:cubicBezTo>
                    <a:pt x="24" y="35"/>
                    <a:pt x="26" y="35"/>
                    <a:pt x="27" y="35"/>
                  </a:cubicBezTo>
                  <a:cubicBezTo>
                    <a:pt x="28" y="35"/>
                    <a:pt x="29" y="34"/>
                    <a:pt x="30" y="33"/>
                  </a:cubicBezTo>
                  <a:cubicBezTo>
                    <a:pt x="31" y="32"/>
                    <a:pt x="33" y="30"/>
                    <a:pt x="34" y="28"/>
                  </a:cubicBezTo>
                  <a:cubicBezTo>
                    <a:pt x="35" y="28"/>
                    <a:pt x="35" y="28"/>
                    <a:pt x="35" y="28"/>
                  </a:cubicBezTo>
                  <a:cubicBezTo>
                    <a:pt x="32" y="37"/>
                    <a:pt x="32" y="37"/>
                    <a:pt x="32" y="37"/>
                  </a:cubicBezTo>
                  <a:cubicBezTo>
                    <a:pt x="0" y="37"/>
                    <a:pt x="0" y="37"/>
                    <a:pt x="0" y="37"/>
                  </a:cubicBezTo>
                  <a:cubicBezTo>
                    <a:pt x="0" y="36"/>
                    <a:pt x="0" y="36"/>
                    <a:pt x="0" y="36"/>
                  </a:cubicBezTo>
                  <a:cubicBezTo>
                    <a:pt x="1" y="36"/>
                    <a:pt x="1" y="36"/>
                    <a:pt x="1" y="36"/>
                  </a:cubicBezTo>
                  <a:cubicBezTo>
                    <a:pt x="2" y="36"/>
                    <a:pt x="3" y="36"/>
                    <a:pt x="4" y="36"/>
                  </a:cubicBezTo>
                  <a:cubicBezTo>
                    <a:pt x="5" y="35"/>
                    <a:pt x="5" y="35"/>
                    <a:pt x="5" y="34"/>
                  </a:cubicBezTo>
                  <a:cubicBezTo>
                    <a:pt x="6" y="34"/>
                    <a:pt x="6" y="33"/>
                    <a:pt x="6" y="31"/>
                  </a:cubicBezTo>
                  <a:cubicBezTo>
                    <a:pt x="6" y="7"/>
                    <a:pt x="6" y="7"/>
                    <a:pt x="6" y="7"/>
                  </a:cubicBezTo>
                  <a:cubicBezTo>
                    <a:pt x="6" y="4"/>
                    <a:pt x="6" y="3"/>
                    <a:pt x="5" y="2"/>
                  </a:cubicBezTo>
                  <a:cubicBezTo>
                    <a:pt x="4" y="1"/>
                    <a:pt x="3" y="1"/>
                    <a:pt x="1" y="1"/>
                  </a:cubicBezTo>
                  <a:cubicBezTo>
                    <a:pt x="0" y="1"/>
                    <a:pt x="0" y="1"/>
                    <a:pt x="0" y="1"/>
                  </a:cubicBezTo>
                  <a:cubicBezTo>
                    <a:pt x="0" y="0"/>
                    <a:pt x="0" y="0"/>
                    <a:pt x="0" y="0"/>
                  </a:cubicBezTo>
                  <a:cubicBezTo>
                    <a:pt x="32" y="0"/>
                    <a:pt x="32" y="0"/>
                    <a:pt x="32" y="0"/>
                  </a:cubicBezTo>
                  <a:cubicBezTo>
                    <a:pt x="32" y="8"/>
                    <a:pt x="32" y="8"/>
                    <a:pt x="32" y="8"/>
                  </a:cubicBezTo>
                  <a:cubicBezTo>
                    <a:pt x="31" y="8"/>
                    <a:pt x="31" y="8"/>
                    <a:pt x="31" y="8"/>
                  </a:cubicBezTo>
                  <a:cubicBezTo>
                    <a:pt x="30" y="6"/>
                    <a:pt x="30" y="5"/>
                    <a:pt x="29" y="4"/>
                  </a:cubicBezTo>
                  <a:cubicBezTo>
                    <a:pt x="29" y="3"/>
                    <a:pt x="28" y="3"/>
                    <a:pt x="27" y="3"/>
                  </a:cubicBezTo>
                  <a:cubicBezTo>
                    <a:pt x="26" y="2"/>
                    <a:pt x="25" y="2"/>
                    <a:pt x="23"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1" name="Freeform 43">
              <a:extLst>
                <a:ext uri="{FF2B5EF4-FFF2-40B4-BE49-F238E27FC236}">
                  <a16:creationId xmlns:a16="http://schemas.microsoft.com/office/drawing/2014/main" id="{1B36CE60-F97D-4F15-AEB1-0889027C3299}"/>
                </a:ext>
              </a:extLst>
            </p:cNvPr>
            <p:cNvSpPr>
              <a:spLocks/>
            </p:cNvSpPr>
            <p:nvPr/>
          </p:nvSpPr>
          <p:spPr bwMode="auto">
            <a:xfrm>
              <a:off x="4283" y="2326"/>
              <a:ext cx="65" cy="71"/>
            </a:xfrm>
            <a:custGeom>
              <a:avLst/>
              <a:gdLst>
                <a:gd name="T0" fmla="*/ 34 w 34"/>
                <a:gd name="T1" fmla="*/ 0 h 37"/>
                <a:gd name="T2" fmla="*/ 34 w 34"/>
                <a:gd name="T3" fmla="*/ 9 h 37"/>
                <a:gd name="T4" fmla="*/ 33 w 34"/>
                <a:gd name="T5" fmla="*/ 9 h 37"/>
                <a:gd name="T6" fmla="*/ 32 w 34"/>
                <a:gd name="T7" fmla="*/ 5 h 37"/>
                <a:gd name="T8" fmla="*/ 30 w 34"/>
                <a:gd name="T9" fmla="*/ 3 h 37"/>
                <a:gd name="T10" fmla="*/ 26 w 34"/>
                <a:gd name="T11" fmla="*/ 2 h 37"/>
                <a:gd name="T12" fmla="*/ 20 w 34"/>
                <a:gd name="T13" fmla="*/ 2 h 37"/>
                <a:gd name="T14" fmla="*/ 20 w 34"/>
                <a:gd name="T15" fmla="*/ 31 h 37"/>
                <a:gd name="T16" fmla="*/ 21 w 34"/>
                <a:gd name="T17" fmla="*/ 35 h 37"/>
                <a:gd name="T18" fmla="*/ 24 w 34"/>
                <a:gd name="T19" fmla="*/ 36 h 37"/>
                <a:gd name="T20" fmla="*/ 26 w 34"/>
                <a:gd name="T21" fmla="*/ 36 h 37"/>
                <a:gd name="T22" fmla="*/ 26 w 34"/>
                <a:gd name="T23" fmla="*/ 37 h 37"/>
                <a:gd name="T24" fmla="*/ 8 w 34"/>
                <a:gd name="T25" fmla="*/ 37 h 37"/>
                <a:gd name="T26" fmla="*/ 8 w 34"/>
                <a:gd name="T27" fmla="*/ 36 h 37"/>
                <a:gd name="T28" fmla="*/ 10 w 34"/>
                <a:gd name="T29" fmla="*/ 36 h 37"/>
                <a:gd name="T30" fmla="*/ 13 w 34"/>
                <a:gd name="T31" fmla="*/ 35 h 37"/>
                <a:gd name="T32" fmla="*/ 14 w 34"/>
                <a:gd name="T33" fmla="*/ 31 h 37"/>
                <a:gd name="T34" fmla="*/ 14 w 34"/>
                <a:gd name="T35" fmla="*/ 2 h 37"/>
                <a:gd name="T36" fmla="*/ 9 w 34"/>
                <a:gd name="T37" fmla="*/ 2 h 37"/>
                <a:gd name="T38" fmla="*/ 5 w 34"/>
                <a:gd name="T39" fmla="*/ 3 h 37"/>
                <a:gd name="T40" fmla="*/ 2 w 34"/>
                <a:gd name="T41" fmla="*/ 5 h 37"/>
                <a:gd name="T42" fmla="*/ 1 w 34"/>
                <a:gd name="T43" fmla="*/ 9 h 37"/>
                <a:gd name="T44" fmla="*/ 0 w 34"/>
                <a:gd name="T45" fmla="*/ 9 h 37"/>
                <a:gd name="T46" fmla="*/ 0 w 34"/>
                <a:gd name="T47" fmla="*/ 0 h 37"/>
                <a:gd name="T48" fmla="*/ 34 w 34"/>
                <a:gd name="T4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37">
                  <a:moveTo>
                    <a:pt x="34" y="0"/>
                  </a:moveTo>
                  <a:cubicBezTo>
                    <a:pt x="34" y="9"/>
                    <a:pt x="34" y="9"/>
                    <a:pt x="34" y="9"/>
                  </a:cubicBezTo>
                  <a:cubicBezTo>
                    <a:pt x="33" y="9"/>
                    <a:pt x="33" y="9"/>
                    <a:pt x="33" y="9"/>
                  </a:cubicBezTo>
                  <a:cubicBezTo>
                    <a:pt x="33" y="7"/>
                    <a:pt x="33" y="6"/>
                    <a:pt x="32" y="5"/>
                  </a:cubicBezTo>
                  <a:cubicBezTo>
                    <a:pt x="32" y="4"/>
                    <a:pt x="31" y="4"/>
                    <a:pt x="30" y="3"/>
                  </a:cubicBezTo>
                  <a:cubicBezTo>
                    <a:pt x="29" y="3"/>
                    <a:pt x="27" y="2"/>
                    <a:pt x="26" y="2"/>
                  </a:cubicBezTo>
                  <a:cubicBezTo>
                    <a:pt x="20" y="2"/>
                    <a:pt x="20" y="2"/>
                    <a:pt x="20" y="2"/>
                  </a:cubicBezTo>
                  <a:cubicBezTo>
                    <a:pt x="20" y="31"/>
                    <a:pt x="20" y="31"/>
                    <a:pt x="20" y="31"/>
                  </a:cubicBezTo>
                  <a:cubicBezTo>
                    <a:pt x="20" y="33"/>
                    <a:pt x="20" y="35"/>
                    <a:pt x="21" y="35"/>
                  </a:cubicBezTo>
                  <a:cubicBezTo>
                    <a:pt x="21" y="36"/>
                    <a:pt x="23" y="36"/>
                    <a:pt x="24" y="36"/>
                  </a:cubicBezTo>
                  <a:cubicBezTo>
                    <a:pt x="26" y="36"/>
                    <a:pt x="26" y="36"/>
                    <a:pt x="26" y="36"/>
                  </a:cubicBezTo>
                  <a:cubicBezTo>
                    <a:pt x="26" y="37"/>
                    <a:pt x="26" y="37"/>
                    <a:pt x="26" y="37"/>
                  </a:cubicBezTo>
                  <a:cubicBezTo>
                    <a:pt x="8" y="37"/>
                    <a:pt x="8" y="37"/>
                    <a:pt x="8" y="37"/>
                  </a:cubicBezTo>
                  <a:cubicBezTo>
                    <a:pt x="8" y="36"/>
                    <a:pt x="8" y="36"/>
                    <a:pt x="8" y="36"/>
                  </a:cubicBezTo>
                  <a:cubicBezTo>
                    <a:pt x="10" y="36"/>
                    <a:pt x="10" y="36"/>
                    <a:pt x="10" y="36"/>
                  </a:cubicBezTo>
                  <a:cubicBezTo>
                    <a:pt x="11" y="36"/>
                    <a:pt x="13" y="36"/>
                    <a:pt x="13" y="35"/>
                  </a:cubicBezTo>
                  <a:cubicBezTo>
                    <a:pt x="14" y="34"/>
                    <a:pt x="14" y="33"/>
                    <a:pt x="14" y="31"/>
                  </a:cubicBezTo>
                  <a:cubicBezTo>
                    <a:pt x="14" y="2"/>
                    <a:pt x="14" y="2"/>
                    <a:pt x="14" y="2"/>
                  </a:cubicBezTo>
                  <a:cubicBezTo>
                    <a:pt x="9" y="2"/>
                    <a:pt x="9" y="2"/>
                    <a:pt x="9" y="2"/>
                  </a:cubicBezTo>
                  <a:cubicBezTo>
                    <a:pt x="7" y="2"/>
                    <a:pt x="6" y="2"/>
                    <a:pt x="5" y="3"/>
                  </a:cubicBezTo>
                  <a:cubicBezTo>
                    <a:pt x="4" y="3"/>
                    <a:pt x="3" y="4"/>
                    <a:pt x="2" y="5"/>
                  </a:cubicBezTo>
                  <a:cubicBezTo>
                    <a:pt x="1" y="6"/>
                    <a:pt x="1" y="7"/>
                    <a:pt x="1" y="9"/>
                  </a:cubicBezTo>
                  <a:cubicBezTo>
                    <a:pt x="0" y="9"/>
                    <a:pt x="0" y="9"/>
                    <a:pt x="0" y="9"/>
                  </a:cubicBezTo>
                  <a:cubicBezTo>
                    <a:pt x="0" y="0"/>
                    <a:pt x="0" y="0"/>
                    <a:pt x="0" y="0"/>
                  </a:cubicBez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2" name="Freeform 44">
              <a:extLst>
                <a:ext uri="{FF2B5EF4-FFF2-40B4-BE49-F238E27FC236}">
                  <a16:creationId xmlns:a16="http://schemas.microsoft.com/office/drawing/2014/main" id="{C988A56E-53E9-4410-8010-6AEB0E73B2E8}"/>
                </a:ext>
              </a:extLst>
            </p:cNvPr>
            <p:cNvSpPr>
              <a:spLocks noEditPoints="1"/>
            </p:cNvSpPr>
            <p:nvPr/>
          </p:nvSpPr>
          <p:spPr bwMode="auto">
            <a:xfrm>
              <a:off x="4351" y="2326"/>
              <a:ext cx="79" cy="71"/>
            </a:xfrm>
            <a:custGeom>
              <a:avLst/>
              <a:gdLst>
                <a:gd name="T0" fmla="*/ 41 w 41"/>
                <a:gd name="T1" fmla="*/ 37 h 37"/>
                <a:gd name="T2" fmla="*/ 30 w 41"/>
                <a:gd name="T3" fmla="*/ 37 h 37"/>
                <a:gd name="T4" fmla="*/ 16 w 41"/>
                <a:gd name="T5" fmla="*/ 20 h 37"/>
                <a:gd name="T6" fmla="*/ 14 w 41"/>
                <a:gd name="T7" fmla="*/ 20 h 37"/>
                <a:gd name="T8" fmla="*/ 13 w 41"/>
                <a:gd name="T9" fmla="*/ 20 h 37"/>
                <a:gd name="T10" fmla="*/ 12 w 41"/>
                <a:gd name="T11" fmla="*/ 20 h 37"/>
                <a:gd name="T12" fmla="*/ 12 w 41"/>
                <a:gd name="T13" fmla="*/ 31 h 37"/>
                <a:gd name="T14" fmla="*/ 13 w 41"/>
                <a:gd name="T15" fmla="*/ 35 h 37"/>
                <a:gd name="T16" fmla="*/ 16 w 41"/>
                <a:gd name="T17" fmla="*/ 36 h 37"/>
                <a:gd name="T18" fmla="*/ 18 w 41"/>
                <a:gd name="T19" fmla="*/ 36 h 37"/>
                <a:gd name="T20" fmla="*/ 18 w 41"/>
                <a:gd name="T21" fmla="*/ 37 h 37"/>
                <a:gd name="T22" fmla="*/ 0 w 41"/>
                <a:gd name="T23" fmla="*/ 37 h 37"/>
                <a:gd name="T24" fmla="*/ 0 w 41"/>
                <a:gd name="T25" fmla="*/ 36 h 37"/>
                <a:gd name="T26" fmla="*/ 2 w 41"/>
                <a:gd name="T27" fmla="*/ 36 h 37"/>
                <a:gd name="T28" fmla="*/ 5 w 41"/>
                <a:gd name="T29" fmla="*/ 35 h 37"/>
                <a:gd name="T30" fmla="*/ 6 w 41"/>
                <a:gd name="T31" fmla="*/ 31 h 37"/>
                <a:gd name="T32" fmla="*/ 6 w 41"/>
                <a:gd name="T33" fmla="*/ 7 h 37"/>
                <a:gd name="T34" fmla="*/ 5 w 41"/>
                <a:gd name="T35" fmla="*/ 2 h 37"/>
                <a:gd name="T36" fmla="*/ 2 w 41"/>
                <a:gd name="T37" fmla="*/ 1 h 37"/>
                <a:gd name="T38" fmla="*/ 0 w 41"/>
                <a:gd name="T39" fmla="*/ 1 h 37"/>
                <a:gd name="T40" fmla="*/ 0 w 41"/>
                <a:gd name="T41" fmla="*/ 0 h 37"/>
                <a:gd name="T42" fmla="*/ 15 w 41"/>
                <a:gd name="T43" fmla="*/ 0 h 37"/>
                <a:gd name="T44" fmla="*/ 25 w 41"/>
                <a:gd name="T45" fmla="*/ 1 h 37"/>
                <a:gd name="T46" fmla="*/ 30 w 41"/>
                <a:gd name="T47" fmla="*/ 4 h 37"/>
                <a:gd name="T48" fmla="*/ 32 w 41"/>
                <a:gd name="T49" fmla="*/ 10 h 37"/>
                <a:gd name="T50" fmla="*/ 30 w 41"/>
                <a:gd name="T51" fmla="*/ 16 h 37"/>
                <a:gd name="T52" fmla="*/ 22 w 41"/>
                <a:gd name="T53" fmla="*/ 19 h 37"/>
                <a:gd name="T54" fmla="*/ 31 w 41"/>
                <a:gd name="T55" fmla="*/ 30 h 37"/>
                <a:gd name="T56" fmla="*/ 36 w 41"/>
                <a:gd name="T57" fmla="*/ 35 h 37"/>
                <a:gd name="T58" fmla="*/ 41 w 41"/>
                <a:gd name="T59" fmla="*/ 36 h 37"/>
                <a:gd name="T60" fmla="*/ 41 w 41"/>
                <a:gd name="T61" fmla="*/ 37 h 37"/>
                <a:gd name="T62" fmla="*/ 12 w 41"/>
                <a:gd name="T63" fmla="*/ 18 h 37"/>
                <a:gd name="T64" fmla="*/ 13 w 41"/>
                <a:gd name="T65" fmla="*/ 18 h 37"/>
                <a:gd name="T66" fmla="*/ 14 w 41"/>
                <a:gd name="T67" fmla="*/ 18 h 37"/>
                <a:gd name="T68" fmla="*/ 22 w 41"/>
                <a:gd name="T69" fmla="*/ 16 h 37"/>
                <a:gd name="T70" fmla="*/ 25 w 41"/>
                <a:gd name="T71" fmla="*/ 10 h 37"/>
                <a:gd name="T72" fmla="*/ 23 w 41"/>
                <a:gd name="T73" fmla="*/ 4 h 37"/>
                <a:gd name="T74" fmla="*/ 17 w 41"/>
                <a:gd name="T75" fmla="*/ 2 h 37"/>
                <a:gd name="T76" fmla="*/ 12 w 41"/>
                <a:gd name="T77" fmla="*/ 3 h 37"/>
                <a:gd name="T78" fmla="*/ 12 w 41"/>
                <a:gd name="T79"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37">
                  <a:moveTo>
                    <a:pt x="41" y="37"/>
                  </a:moveTo>
                  <a:cubicBezTo>
                    <a:pt x="30" y="37"/>
                    <a:pt x="30" y="37"/>
                    <a:pt x="30" y="37"/>
                  </a:cubicBezTo>
                  <a:cubicBezTo>
                    <a:pt x="16" y="20"/>
                    <a:pt x="16" y="20"/>
                    <a:pt x="16" y="20"/>
                  </a:cubicBezTo>
                  <a:cubicBezTo>
                    <a:pt x="15" y="20"/>
                    <a:pt x="14" y="20"/>
                    <a:pt x="14" y="20"/>
                  </a:cubicBezTo>
                  <a:cubicBezTo>
                    <a:pt x="13" y="20"/>
                    <a:pt x="13" y="20"/>
                    <a:pt x="13" y="20"/>
                  </a:cubicBezTo>
                  <a:cubicBezTo>
                    <a:pt x="13" y="20"/>
                    <a:pt x="12" y="20"/>
                    <a:pt x="12" y="20"/>
                  </a:cubicBezTo>
                  <a:cubicBezTo>
                    <a:pt x="12" y="31"/>
                    <a:pt x="12" y="31"/>
                    <a:pt x="12" y="31"/>
                  </a:cubicBezTo>
                  <a:cubicBezTo>
                    <a:pt x="12" y="33"/>
                    <a:pt x="12" y="35"/>
                    <a:pt x="13" y="35"/>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5"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5" y="0"/>
                    <a:pt x="15" y="0"/>
                    <a:pt x="15" y="0"/>
                  </a:cubicBezTo>
                  <a:cubicBezTo>
                    <a:pt x="20" y="0"/>
                    <a:pt x="23" y="0"/>
                    <a:pt x="25" y="1"/>
                  </a:cubicBezTo>
                  <a:cubicBezTo>
                    <a:pt x="27" y="1"/>
                    <a:pt x="29" y="3"/>
                    <a:pt x="30" y="4"/>
                  </a:cubicBezTo>
                  <a:cubicBezTo>
                    <a:pt x="32" y="6"/>
                    <a:pt x="32" y="7"/>
                    <a:pt x="32" y="10"/>
                  </a:cubicBezTo>
                  <a:cubicBezTo>
                    <a:pt x="32" y="12"/>
                    <a:pt x="31" y="14"/>
                    <a:pt x="30" y="16"/>
                  </a:cubicBezTo>
                  <a:cubicBezTo>
                    <a:pt x="28" y="17"/>
                    <a:pt x="26" y="18"/>
                    <a:pt x="22" y="19"/>
                  </a:cubicBezTo>
                  <a:cubicBezTo>
                    <a:pt x="31" y="30"/>
                    <a:pt x="31" y="30"/>
                    <a:pt x="31" y="30"/>
                  </a:cubicBezTo>
                  <a:cubicBezTo>
                    <a:pt x="33" y="32"/>
                    <a:pt x="34" y="34"/>
                    <a:pt x="36" y="35"/>
                  </a:cubicBezTo>
                  <a:cubicBezTo>
                    <a:pt x="37" y="36"/>
                    <a:pt x="39" y="36"/>
                    <a:pt x="41" y="36"/>
                  </a:cubicBezTo>
                  <a:lnTo>
                    <a:pt x="41" y="37"/>
                  </a:lnTo>
                  <a:close/>
                  <a:moveTo>
                    <a:pt x="12" y="18"/>
                  </a:moveTo>
                  <a:cubicBezTo>
                    <a:pt x="12" y="18"/>
                    <a:pt x="13" y="18"/>
                    <a:pt x="13" y="18"/>
                  </a:cubicBezTo>
                  <a:cubicBezTo>
                    <a:pt x="13" y="18"/>
                    <a:pt x="13" y="18"/>
                    <a:pt x="14" y="18"/>
                  </a:cubicBezTo>
                  <a:cubicBezTo>
                    <a:pt x="18" y="18"/>
                    <a:pt x="20" y="17"/>
                    <a:pt x="22" y="16"/>
                  </a:cubicBezTo>
                  <a:cubicBezTo>
                    <a:pt x="24" y="14"/>
                    <a:pt x="25" y="12"/>
                    <a:pt x="25" y="10"/>
                  </a:cubicBezTo>
                  <a:cubicBezTo>
                    <a:pt x="25" y="8"/>
                    <a:pt x="25" y="6"/>
                    <a:pt x="23" y="4"/>
                  </a:cubicBezTo>
                  <a:cubicBezTo>
                    <a:pt x="21" y="3"/>
                    <a:pt x="19" y="2"/>
                    <a:pt x="17" y="2"/>
                  </a:cubicBezTo>
                  <a:cubicBezTo>
                    <a:pt x="16" y="2"/>
                    <a:pt x="14" y="2"/>
                    <a:pt x="12" y="3"/>
                  </a:cubicBezTo>
                  <a:lnTo>
                    <a:pt x="1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3" name="Freeform 45">
              <a:extLst>
                <a:ext uri="{FF2B5EF4-FFF2-40B4-BE49-F238E27FC236}">
                  <a16:creationId xmlns:a16="http://schemas.microsoft.com/office/drawing/2014/main" id="{BF6A719E-943B-4D1A-808B-4D92BA8D6F26}"/>
                </a:ext>
              </a:extLst>
            </p:cNvPr>
            <p:cNvSpPr>
              <a:spLocks noEditPoints="1"/>
            </p:cNvSpPr>
            <p:nvPr/>
          </p:nvSpPr>
          <p:spPr bwMode="auto">
            <a:xfrm>
              <a:off x="4432" y="2324"/>
              <a:ext cx="76" cy="75"/>
            </a:xfrm>
            <a:custGeom>
              <a:avLst/>
              <a:gdLst>
                <a:gd name="T0" fmla="*/ 21 w 40"/>
                <a:gd name="T1" fmla="*/ 0 h 39"/>
                <a:gd name="T2" fmla="*/ 35 w 40"/>
                <a:gd name="T3" fmla="*/ 6 h 39"/>
                <a:gd name="T4" fmla="*/ 40 w 40"/>
                <a:gd name="T5" fmla="*/ 19 h 39"/>
                <a:gd name="T6" fmla="*/ 34 w 40"/>
                <a:gd name="T7" fmla="*/ 34 h 39"/>
                <a:gd name="T8" fmla="*/ 20 w 40"/>
                <a:gd name="T9" fmla="*/ 39 h 39"/>
                <a:gd name="T10" fmla="*/ 6 w 40"/>
                <a:gd name="T11" fmla="*/ 34 h 39"/>
                <a:gd name="T12" fmla="*/ 0 w 40"/>
                <a:gd name="T13" fmla="*/ 20 h 39"/>
                <a:gd name="T14" fmla="*/ 7 w 40"/>
                <a:gd name="T15" fmla="*/ 5 h 39"/>
                <a:gd name="T16" fmla="*/ 21 w 40"/>
                <a:gd name="T17" fmla="*/ 0 h 39"/>
                <a:gd name="T18" fmla="*/ 20 w 40"/>
                <a:gd name="T19" fmla="*/ 2 h 39"/>
                <a:gd name="T20" fmla="*/ 11 w 40"/>
                <a:gd name="T21" fmla="*/ 6 h 39"/>
                <a:gd name="T22" fmla="*/ 7 w 40"/>
                <a:gd name="T23" fmla="*/ 19 h 39"/>
                <a:gd name="T24" fmla="*/ 11 w 40"/>
                <a:gd name="T25" fmla="*/ 33 h 39"/>
                <a:gd name="T26" fmla="*/ 20 w 40"/>
                <a:gd name="T27" fmla="*/ 37 h 39"/>
                <a:gd name="T28" fmla="*/ 30 w 40"/>
                <a:gd name="T29" fmla="*/ 33 h 39"/>
                <a:gd name="T30" fmla="*/ 33 w 40"/>
                <a:gd name="T31" fmla="*/ 20 h 39"/>
                <a:gd name="T32" fmla="*/ 29 w 40"/>
                <a:gd name="T33" fmla="*/ 6 h 39"/>
                <a:gd name="T34" fmla="*/ 20 w 40"/>
                <a:gd name="T35"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9">
                  <a:moveTo>
                    <a:pt x="21" y="0"/>
                  </a:moveTo>
                  <a:cubicBezTo>
                    <a:pt x="26" y="0"/>
                    <a:pt x="31" y="2"/>
                    <a:pt x="35" y="6"/>
                  </a:cubicBezTo>
                  <a:cubicBezTo>
                    <a:pt x="38" y="9"/>
                    <a:pt x="40" y="14"/>
                    <a:pt x="40" y="19"/>
                  </a:cubicBezTo>
                  <a:cubicBezTo>
                    <a:pt x="40" y="25"/>
                    <a:pt x="38" y="30"/>
                    <a:pt x="34" y="34"/>
                  </a:cubicBezTo>
                  <a:cubicBezTo>
                    <a:pt x="31" y="37"/>
                    <a:pt x="26" y="39"/>
                    <a:pt x="20" y="39"/>
                  </a:cubicBezTo>
                  <a:cubicBezTo>
                    <a:pt x="14" y="39"/>
                    <a:pt x="10" y="37"/>
                    <a:pt x="6" y="34"/>
                  </a:cubicBezTo>
                  <a:cubicBezTo>
                    <a:pt x="2" y="30"/>
                    <a:pt x="0" y="25"/>
                    <a:pt x="0" y="20"/>
                  </a:cubicBezTo>
                  <a:cubicBezTo>
                    <a:pt x="0" y="14"/>
                    <a:pt x="2" y="9"/>
                    <a:pt x="7" y="5"/>
                  </a:cubicBezTo>
                  <a:cubicBezTo>
                    <a:pt x="11" y="2"/>
                    <a:pt x="15" y="0"/>
                    <a:pt x="21" y="0"/>
                  </a:cubicBezTo>
                  <a:close/>
                  <a:moveTo>
                    <a:pt x="20" y="2"/>
                  </a:moveTo>
                  <a:cubicBezTo>
                    <a:pt x="16" y="2"/>
                    <a:pt x="13" y="3"/>
                    <a:pt x="11" y="6"/>
                  </a:cubicBezTo>
                  <a:cubicBezTo>
                    <a:pt x="8" y="9"/>
                    <a:pt x="7" y="13"/>
                    <a:pt x="7" y="19"/>
                  </a:cubicBezTo>
                  <a:cubicBezTo>
                    <a:pt x="7" y="26"/>
                    <a:pt x="8" y="30"/>
                    <a:pt x="11" y="33"/>
                  </a:cubicBezTo>
                  <a:cubicBezTo>
                    <a:pt x="14" y="36"/>
                    <a:pt x="16" y="37"/>
                    <a:pt x="20" y="37"/>
                  </a:cubicBezTo>
                  <a:cubicBezTo>
                    <a:pt x="24" y="37"/>
                    <a:pt x="27" y="36"/>
                    <a:pt x="30" y="33"/>
                  </a:cubicBezTo>
                  <a:cubicBezTo>
                    <a:pt x="32" y="30"/>
                    <a:pt x="33" y="26"/>
                    <a:pt x="33" y="20"/>
                  </a:cubicBezTo>
                  <a:cubicBezTo>
                    <a:pt x="33" y="14"/>
                    <a:pt x="32" y="9"/>
                    <a:pt x="29" y="6"/>
                  </a:cubicBezTo>
                  <a:cubicBezTo>
                    <a:pt x="27" y="3"/>
                    <a:pt x="24"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4" name="Freeform 46">
              <a:extLst>
                <a:ext uri="{FF2B5EF4-FFF2-40B4-BE49-F238E27FC236}">
                  <a16:creationId xmlns:a16="http://schemas.microsoft.com/office/drawing/2014/main" id="{E76FFA6C-F3BE-4C4F-B1A3-98C8FCE32FB0}"/>
                </a:ext>
              </a:extLst>
            </p:cNvPr>
            <p:cNvSpPr>
              <a:spLocks/>
            </p:cNvSpPr>
            <p:nvPr/>
          </p:nvSpPr>
          <p:spPr bwMode="auto">
            <a:xfrm>
              <a:off x="4514" y="2326"/>
              <a:ext cx="68" cy="71"/>
            </a:xfrm>
            <a:custGeom>
              <a:avLst/>
              <a:gdLst>
                <a:gd name="T0" fmla="*/ 35 w 36"/>
                <a:gd name="T1" fmla="*/ 27 h 37"/>
                <a:gd name="T2" fmla="*/ 36 w 36"/>
                <a:gd name="T3" fmla="*/ 27 h 37"/>
                <a:gd name="T4" fmla="*/ 32 w 36"/>
                <a:gd name="T5" fmla="*/ 37 h 37"/>
                <a:gd name="T6" fmla="*/ 0 w 36"/>
                <a:gd name="T7" fmla="*/ 37 h 37"/>
                <a:gd name="T8" fmla="*/ 0 w 36"/>
                <a:gd name="T9" fmla="*/ 36 h 37"/>
                <a:gd name="T10" fmla="*/ 2 w 36"/>
                <a:gd name="T11" fmla="*/ 36 h 37"/>
                <a:gd name="T12" fmla="*/ 6 w 36"/>
                <a:gd name="T13" fmla="*/ 35 h 37"/>
                <a:gd name="T14" fmla="*/ 6 w 36"/>
                <a:gd name="T15" fmla="*/ 31 h 37"/>
                <a:gd name="T16" fmla="*/ 6 w 36"/>
                <a:gd name="T17" fmla="*/ 7 h 37"/>
                <a:gd name="T18" fmla="*/ 5 w 36"/>
                <a:gd name="T19" fmla="*/ 2 h 37"/>
                <a:gd name="T20" fmla="*/ 2 w 36"/>
                <a:gd name="T21" fmla="*/ 1 h 37"/>
                <a:gd name="T22" fmla="*/ 0 w 36"/>
                <a:gd name="T23" fmla="*/ 1 h 37"/>
                <a:gd name="T24" fmla="*/ 0 w 36"/>
                <a:gd name="T25" fmla="*/ 0 h 37"/>
                <a:gd name="T26" fmla="*/ 19 w 36"/>
                <a:gd name="T27" fmla="*/ 0 h 37"/>
                <a:gd name="T28" fmla="*/ 19 w 36"/>
                <a:gd name="T29" fmla="*/ 1 h 37"/>
                <a:gd name="T30" fmla="*/ 14 w 36"/>
                <a:gd name="T31" fmla="*/ 2 h 37"/>
                <a:gd name="T32" fmla="*/ 13 w 36"/>
                <a:gd name="T33" fmla="*/ 3 h 37"/>
                <a:gd name="T34" fmla="*/ 12 w 36"/>
                <a:gd name="T35" fmla="*/ 7 h 37"/>
                <a:gd name="T36" fmla="*/ 12 w 36"/>
                <a:gd name="T37" fmla="*/ 31 h 37"/>
                <a:gd name="T38" fmla="*/ 13 w 36"/>
                <a:gd name="T39" fmla="*/ 34 h 37"/>
                <a:gd name="T40" fmla="*/ 14 w 36"/>
                <a:gd name="T41" fmla="*/ 35 h 37"/>
                <a:gd name="T42" fmla="*/ 18 w 36"/>
                <a:gd name="T43" fmla="*/ 35 h 37"/>
                <a:gd name="T44" fmla="*/ 21 w 36"/>
                <a:gd name="T45" fmla="*/ 35 h 37"/>
                <a:gd name="T46" fmla="*/ 28 w 36"/>
                <a:gd name="T47" fmla="*/ 34 h 37"/>
                <a:gd name="T48" fmla="*/ 32 w 36"/>
                <a:gd name="T49" fmla="*/ 32 h 37"/>
                <a:gd name="T50" fmla="*/ 35 w 36"/>
                <a:gd name="T51"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37">
                  <a:moveTo>
                    <a:pt x="35" y="27"/>
                  </a:moveTo>
                  <a:cubicBezTo>
                    <a:pt x="36" y="27"/>
                    <a:pt x="36" y="27"/>
                    <a:pt x="36" y="27"/>
                  </a:cubicBezTo>
                  <a:cubicBezTo>
                    <a:pt x="32" y="37"/>
                    <a:pt x="32" y="37"/>
                    <a:pt x="32"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9" y="0"/>
                    <a:pt x="19" y="0"/>
                    <a:pt x="19" y="0"/>
                  </a:cubicBezTo>
                  <a:cubicBezTo>
                    <a:pt x="19" y="1"/>
                    <a:pt x="19" y="1"/>
                    <a:pt x="19" y="1"/>
                  </a:cubicBezTo>
                  <a:cubicBezTo>
                    <a:pt x="17" y="1"/>
                    <a:pt x="15" y="1"/>
                    <a:pt x="14" y="2"/>
                  </a:cubicBezTo>
                  <a:cubicBezTo>
                    <a:pt x="13" y="2"/>
                    <a:pt x="13" y="2"/>
                    <a:pt x="13" y="3"/>
                  </a:cubicBezTo>
                  <a:cubicBezTo>
                    <a:pt x="12" y="4"/>
                    <a:pt x="12" y="5"/>
                    <a:pt x="12" y="7"/>
                  </a:cubicBezTo>
                  <a:cubicBezTo>
                    <a:pt x="12" y="31"/>
                    <a:pt x="12" y="31"/>
                    <a:pt x="12" y="31"/>
                  </a:cubicBezTo>
                  <a:cubicBezTo>
                    <a:pt x="12" y="32"/>
                    <a:pt x="12" y="33"/>
                    <a:pt x="13" y="34"/>
                  </a:cubicBezTo>
                  <a:cubicBezTo>
                    <a:pt x="13" y="34"/>
                    <a:pt x="13" y="35"/>
                    <a:pt x="14" y="35"/>
                  </a:cubicBezTo>
                  <a:cubicBezTo>
                    <a:pt x="14" y="35"/>
                    <a:pt x="16" y="35"/>
                    <a:pt x="18" y="35"/>
                  </a:cubicBezTo>
                  <a:cubicBezTo>
                    <a:pt x="21" y="35"/>
                    <a:pt x="21" y="35"/>
                    <a:pt x="21" y="35"/>
                  </a:cubicBezTo>
                  <a:cubicBezTo>
                    <a:pt x="25" y="35"/>
                    <a:pt x="27" y="35"/>
                    <a:pt x="28" y="34"/>
                  </a:cubicBezTo>
                  <a:cubicBezTo>
                    <a:pt x="29" y="34"/>
                    <a:pt x="30" y="33"/>
                    <a:pt x="32" y="32"/>
                  </a:cubicBezTo>
                  <a:cubicBezTo>
                    <a:pt x="33" y="31"/>
                    <a:pt x="34" y="29"/>
                    <a:pt x="35"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5" name="Freeform 47">
              <a:extLst>
                <a:ext uri="{FF2B5EF4-FFF2-40B4-BE49-F238E27FC236}">
                  <a16:creationId xmlns:a16="http://schemas.microsoft.com/office/drawing/2014/main" id="{61D549E6-E6DE-4FF2-B180-411AD0E050C7}"/>
                </a:ext>
              </a:extLst>
            </p:cNvPr>
            <p:cNvSpPr>
              <a:spLocks/>
            </p:cNvSpPr>
            <p:nvPr/>
          </p:nvSpPr>
          <p:spPr bwMode="auto">
            <a:xfrm>
              <a:off x="4586" y="2326"/>
              <a:ext cx="67" cy="71"/>
            </a:xfrm>
            <a:custGeom>
              <a:avLst/>
              <a:gdLst>
                <a:gd name="T0" fmla="*/ 11 w 35"/>
                <a:gd name="T1" fmla="*/ 2 h 37"/>
                <a:gd name="T2" fmla="*/ 11 w 35"/>
                <a:gd name="T3" fmla="*/ 17 h 37"/>
                <a:gd name="T4" fmla="*/ 20 w 35"/>
                <a:gd name="T5" fmla="*/ 17 h 37"/>
                <a:gd name="T6" fmla="*/ 25 w 35"/>
                <a:gd name="T7" fmla="*/ 16 h 37"/>
                <a:gd name="T8" fmla="*/ 27 w 35"/>
                <a:gd name="T9" fmla="*/ 11 h 37"/>
                <a:gd name="T10" fmla="*/ 28 w 35"/>
                <a:gd name="T11" fmla="*/ 11 h 37"/>
                <a:gd name="T12" fmla="*/ 28 w 35"/>
                <a:gd name="T13" fmla="*/ 24 h 37"/>
                <a:gd name="T14" fmla="*/ 27 w 35"/>
                <a:gd name="T15" fmla="*/ 24 h 37"/>
                <a:gd name="T16" fmla="*/ 26 w 35"/>
                <a:gd name="T17" fmla="*/ 21 h 37"/>
                <a:gd name="T18" fmla="*/ 24 w 35"/>
                <a:gd name="T19" fmla="*/ 19 h 37"/>
                <a:gd name="T20" fmla="*/ 20 w 35"/>
                <a:gd name="T21" fmla="*/ 19 h 37"/>
                <a:gd name="T22" fmla="*/ 11 w 35"/>
                <a:gd name="T23" fmla="*/ 19 h 37"/>
                <a:gd name="T24" fmla="*/ 11 w 35"/>
                <a:gd name="T25" fmla="*/ 31 h 37"/>
                <a:gd name="T26" fmla="*/ 12 w 35"/>
                <a:gd name="T27" fmla="*/ 34 h 37"/>
                <a:gd name="T28" fmla="*/ 12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1 w 35"/>
                <a:gd name="T43" fmla="*/ 37 h 37"/>
                <a:gd name="T44" fmla="*/ 0 w 35"/>
                <a:gd name="T45" fmla="*/ 37 h 37"/>
                <a:gd name="T46" fmla="*/ 0 w 35"/>
                <a:gd name="T47" fmla="*/ 36 h 37"/>
                <a:gd name="T48" fmla="*/ 1 w 35"/>
                <a:gd name="T49" fmla="*/ 36 h 37"/>
                <a:gd name="T50" fmla="*/ 4 w 35"/>
                <a:gd name="T51" fmla="*/ 36 h 37"/>
                <a:gd name="T52" fmla="*/ 5 w 35"/>
                <a:gd name="T53" fmla="*/ 34 h 37"/>
                <a:gd name="T54" fmla="*/ 6 w 35"/>
                <a:gd name="T55" fmla="*/ 31 h 37"/>
                <a:gd name="T56" fmla="*/ 6 w 35"/>
                <a:gd name="T57" fmla="*/ 7 h 37"/>
                <a:gd name="T58" fmla="*/ 5 w 35"/>
                <a:gd name="T59" fmla="*/ 2 h 37"/>
                <a:gd name="T60" fmla="*/ 1 w 35"/>
                <a:gd name="T61" fmla="*/ 1 h 37"/>
                <a:gd name="T62" fmla="*/ 0 w 35"/>
                <a:gd name="T63" fmla="*/ 1 h 37"/>
                <a:gd name="T64" fmla="*/ 0 w 35"/>
                <a:gd name="T65" fmla="*/ 0 h 37"/>
                <a:gd name="T66" fmla="*/ 31 w 35"/>
                <a:gd name="T67" fmla="*/ 0 h 37"/>
                <a:gd name="T68" fmla="*/ 32 w 35"/>
                <a:gd name="T69" fmla="*/ 8 h 37"/>
                <a:gd name="T70" fmla="*/ 31 w 35"/>
                <a:gd name="T71" fmla="*/ 8 h 37"/>
                <a:gd name="T72" fmla="*/ 29 w 35"/>
                <a:gd name="T73" fmla="*/ 4 h 37"/>
                <a:gd name="T74" fmla="*/ 27 w 35"/>
                <a:gd name="T75" fmla="*/ 3 h 37"/>
                <a:gd name="T76" fmla="*/ 23 w 35"/>
                <a:gd name="T77" fmla="*/ 2 h 37"/>
                <a:gd name="T78" fmla="*/ 11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1" y="2"/>
                  </a:moveTo>
                  <a:cubicBezTo>
                    <a:pt x="11" y="17"/>
                    <a:pt x="11" y="17"/>
                    <a:pt x="11" y="17"/>
                  </a:cubicBezTo>
                  <a:cubicBezTo>
                    <a:pt x="20" y="17"/>
                    <a:pt x="20" y="17"/>
                    <a:pt x="20" y="17"/>
                  </a:cubicBezTo>
                  <a:cubicBezTo>
                    <a:pt x="23" y="17"/>
                    <a:pt x="24" y="16"/>
                    <a:pt x="25" y="16"/>
                  </a:cubicBezTo>
                  <a:cubicBezTo>
                    <a:pt x="26" y="15"/>
                    <a:pt x="27" y="14"/>
                    <a:pt x="27" y="11"/>
                  </a:cubicBezTo>
                  <a:cubicBezTo>
                    <a:pt x="28" y="11"/>
                    <a:pt x="28" y="11"/>
                    <a:pt x="28" y="11"/>
                  </a:cubicBezTo>
                  <a:cubicBezTo>
                    <a:pt x="28" y="24"/>
                    <a:pt x="28" y="24"/>
                    <a:pt x="28" y="24"/>
                  </a:cubicBezTo>
                  <a:cubicBezTo>
                    <a:pt x="27" y="24"/>
                    <a:pt x="27" y="24"/>
                    <a:pt x="27" y="24"/>
                  </a:cubicBezTo>
                  <a:cubicBezTo>
                    <a:pt x="26" y="23"/>
                    <a:pt x="26" y="21"/>
                    <a:pt x="26" y="21"/>
                  </a:cubicBezTo>
                  <a:cubicBezTo>
                    <a:pt x="26" y="20"/>
                    <a:pt x="25" y="20"/>
                    <a:pt x="24" y="19"/>
                  </a:cubicBezTo>
                  <a:cubicBezTo>
                    <a:pt x="23" y="19"/>
                    <a:pt x="22" y="19"/>
                    <a:pt x="20" y="19"/>
                  </a:cubicBezTo>
                  <a:cubicBezTo>
                    <a:pt x="11" y="19"/>
                    <a:pt x="11" y="19"/>
                    <a:pt x="11" y="19"/>
                  </a:cubicBezTo>
                  <a:cubicBezTo>
                    <a:pt x="11" y="31"/>
                    <a:pt x="11" y="31"/>
                    <a:pt x="11" y="31"/>
                  </a:cubicBezTo>
                  <a:cubicBezTo>
                    <a:pt x="11" y="33"/>
                    <a:pt x="11" y="34"/>
                    <a:pt x="12" y="34"/>
                  </a:cubicBezTo>
                  <a:cubicBezTo>
                    <a:pt x="12" y="34"/>
                    <a:pt x="12" y="35"/>
                    <a:pt x="12" y="35"/>
                  </a:cubicBezTo>
                  <a:cubicBezTo>
                    <a:pt x="13" y="35"/>
                    <a:pt x="14" y="35"/>
                    <a:pt x="15" y="35"/>
                  </a:cubicBezTo>
                  <a:cubicBezTo>
                    <a:pt x="22" y="35"/>
                    <a:pt x="22" y="35"/>
                    <a:pt x="22" y="35"/>
                  </a:cubicBezTo>
                  <a:cubicBezTo>
                    <a:pt x="24" y="35"/>
                    <a:pt x="26" y="35"/>
                    <a:pt x="27" y="35"/>
                  </a:cubicBezTo>
                  <a:cubicBezTo>
                    <a:pt x="28" y="35"/>
                    <a:pt x="29" y="34"/>
                    <a:pt x="30" y="33"/>
                  </a:cubicBezTo>
                  <a:cubicBezTo>
                    <a:pt x="31" y="32"/>
                    <a:pt x="32" y="30"/>
                    <a:pt x="34" y="28"/>
                  </a:cubicBezTo>
                  <a:cubicBezTo>
                    <a:pt x="35" y="28"/>
                    <a:pt x="35" y="28"/>
                    <a:pt x="35" y="28"/>
                  </a:cubicBezTo>
                  <a:cubicBezTo>
                    <a:pt x="31" y="37"/>
                    <a:pt x="31" y="37"/>
                    <a:pt x="31" y="37"/>
                  </a:cubicBezTo>
                  <a:cubicBezTo>
                    <a:pt x="0" y="37"/>
                    <a:pt x="0" y="37"/>
                    <a:pt x="0" y="37"/>
                  </a:cubicBezTo>
                  <a:cubicBezTo>
                    <a:pt x="0" y="36"/>
                    <a:pt x="0" y="36"/>
                    <a:pt x="0" y="36"/>
                  </a:cubicBezTo>
                  <a:cubicBezTo>
                    <a:pt x="1" y="36"/>
                    <a:pt x="1" y="36"/>
                    <a:pt x="1" y="36"/>
                  </a:cubicBezTo>
                  <a:cubicBezTo>
                    <a:pt x="2" y="36"/>
                    <a:pt x="3" y="36"/>
                    <a:pt x="4" y="36"/>
                  </a:cubicBezTo>
                  <a:cubicBezTo>
                    <a:pt x="4" y="35"/>
                    <a:pt x="5" y="35"/>
                    <a:pt x="5" y="34"/>
                  </a:cubicBezTo>
                  <a:cubicBezTo>
                    <a:pt x="5" y="34"/>
                    <a:pt x="6" y="33"/>
                    <a:pt x="6" y="3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31" y="0"/>
                    <a:pt x="31" y="0"/>
                    <a:pt x="31" y="0"/>
                  </a:cubicBezTo>
                  <a:cubicBezTo>
                    <a:pt x="32" y="8"/>
                    <a:pt x="32" y="8"/>
                    <a:pt x="32" y="8"/>
                  </a:cubicBezTo>
                  <a:cubicBezTo>
                    <a:pt x="31" y="8"/>
                    <a:pt x="31" y="8"/>
                    <a:pt x="31" y="8"/>
                  </a:cubicBezTo>
                  <a:cubicBezTo>
                    <a:pt x="30" y="6"/>
                    <a:pt x="30" y="5"/>
                    <a:pt x="29" y="4"/>
                  </a:cubicBezTo>
                  <a:cubicBezTo>
                    <a:pt x="29" y="3"/>
                    <a:pt x="28" y="3"/>
                    <a:pt x="27" y="3"/>
                  </a:cubicBezTo>
                  <a:cubicBezTo>
                    <a:pt x="26" y="2"/>
                    <a:pt x="25" y="2"/>
                    <a:pt x="23" y="2"/>
                  </a:cubicBezTo>
                  <a:lnTo>
                    <a:pt x="1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6" name="Freeform 48">
              <a:extLst>
                <a:ext uri="{FF2B5EF4-FFF2-40B4-BE49-F238E27FC236}">
                  <a16:creationId xmlns:a16="http://schemas.microsoft.com/office/drawing/2014/main" id="{C5AEB206-6A83-4A0B-9A90-F3B63BEEB8D8}"/>
                </a:ext>
              </a:extLst>
            </p:cNvPr>
            <p:cNvSpPr>
              <a:spLocks/>
            </p:cNvSpPr>
            <p:nvPr/>
          </p:nvSpPr>
          <p:spPr bwMode="auto">
            <a:xfrm>
              <a:off x="4655" y="2326"/>
              <a:ext cx="84" cy="73"/>
            </a:xfrm>
            <a:custGeom>
              <a:avLst/>
              <a:gdLst>
                <a:gd name="T0" fmla="*/ 29 w 44"/>
                <a:gd name="T1" fmla="*/ 1 h 38"/>
                <a:gd name="T2" fmla="*/ 29 w 44"/>
                <a:gd name="T3" fmla="*/ 0 h 38"/>
                <a:gd name="T4" fmla="*/ 44 w 44"/>
                <a:gd name="T5" fmla="*/ 0 h 38"/>
                <a:gd name="T6" fmla="*/ 44 w 44"/>
                <a:gd name="T7" fmla="*/ 1 h 38"/>
                <a:gd name="T8" fmla="*/ 42 w 44"/>
                <a:gd name="T9" fmla="*/ 1 h 38"/>
                <a:gd name="T10" fmla="*/ 39 w 44"/>
                <a:gd name="T11" fmla="*/ 3 h 38"/>
                <a:gd name="T12" fmla="*/ 38 w 44"/>
                <a:gd name="T13" fmla="*/ 7 h 38"/>
                <a:gd name="T14" fmla="*/ 38 w 44"/>
                <a:gd name="T15" fmla="*/ 22 h 38"/>
                <a:gd name="T16" fmla="*/ 37 w 44"/>
                <a:gd name="T17" fmla="*/ 31 h 38"/>
                <a:gd name="T18" fmla="*/ 32 w 44"/>
                <a:gd name="T19" fmla="*/ 36 h 38"/>
                <a:gd name="T20" fmla="*/ 22 w 44"/>
                <a:gd name="T21" fmla="*/ 38 h 38"/>
                <a:gd name="T22" fmla="*/ 12 w 44"/>
                <a:gd name="T23" fmla="*/ 36 h 38"/>
                <a:gd name="T24" fmla="*/ 7 w 44"/>
                <a:gd name="T25" fmla="*/ 30 h 38"/>
                <a:gd name="T26" fmla="*/ 6 w 44"/>
                <a:gd name="T27" fmla="*/ 21 h 38"/>
                <a:gd name="T28" fmla="*/ 6 w 44"/>
                <a:gd name="T29" fmla="*/ 7 h 38"/>
                <a:gd name="T30" fmla="*/ 5 w 44"/>
                <a:gd name="T31" fmla="*/ 2 h 38"/>
                <a:gd name="T32" fmla="*/ 1 w 44"/>
                <a:gd name="T33" fmla="*/ 1 h 38"/>
                <a:gd name="T34" fmla="*/ 0 w 44"/>
                <a:gd name="T35" fmla="*/ 1 h 38"/>
                <a:gd name="T36" fmla="*/ 0 w 44"/>
                <a:gd name="T37" fmla="*/ 0 h 38"/>
                <a:gd name="T38" fmla="*/ 18 w 44"/>
                <a:gd name="T39" fmla="*/ 0 h 38"/>
                <a:gd name="T40" fmla="*/ 18 w 44"/>
                <a:gd name="T41" fmla="*/ 1 h 38"/>
                <a:gd name="T42" fmla="*/ 16 w 44"/>
                <a:gd name="T43" fmla="*/ 1 h 38"/>
                <a:gd name="T44" fmla="*/ 12 w 44"/>
                <a:gd name="T45" fmla="*/ 3 h 38"/>
                <a:gd name="T46" fmla="*/ 12 w 44"/>
                <a:gd name="T47" fmla="*/ 7 h 38"/>
                <a:gd name="T48" fmla="*/ 12 w 44"/>
                <a:gd name="T49" fmla="*/ 23 h 38"/>
                <a:gd name="T50" fmla="*/ 12 w 44"/>
                <a:gd name="T51" fmla="*/ 28 h 38"/>
                <a:gd name="T52" fmla="*/ 14 w 44"/>
                <a:gd name="T53" fmla="*/ 32 h 38"/>
                <a:gd name="T54" fmla="*/ 17 w 44"/>
                <a:gd name="T55" fmla="*/ 35 h 38"/>
                <a:gd name="T56" fmla="*/ 22 w 44"/>
                <a:gd name="T57" fmla="*/ 36 h 38"/>
                <a:gd name="T58" fmla="*/ 30 w 44"/>
                <a:gd name="T59" fmla="*/ 34 h 38"/>
                <a:gd name="T60" fmla="*/ 34 w 44"/>
                <a:gd name="T61" fmla="*/ 30 h 38"/>
                <a:gd name="T62" fmla="*/ 35 w 44"/>
                <a:gd name="T63" fmla="*/ 22 h 38"/>
                <a:gd name="T64" fmla="*/ 35 w 44"/>
                <a:gd name="T65" fmla="*/ 7 h 38"/>
                <a:gd name="T66" fmla="*/ 34 w 44"/>
                <a:gd name="T67" fmla="*/ 2 h 38"/>
                <a:gd name="T68" fmla="*/ 31 w 44"/>
                <a:gd name="T69" fmla="*/ 1 h 38"/>
                <a:gd name="T70" fmla="*/ 29 w 44"/>
                <a:gd name="T7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38">
                  <a:moveTo>
                    <a:pt x="29" y="1"/>
                  </a:moveTo>
                  <a:cubicBezTo>
                    <a:pt x="29" y="0"/>
                    <a:pt x="29" y="0"/>
                    <a:pt x="29" y="0"/>
                  </a:cubicBezTo>
                  <a:cubicBezTo>
                    <a:pt x="44" y="0"/>
                    <a:pt x="44" y="0"/>
                    <a:pt x="44" y="0"/>
                  </a:cubicBezTo>
                  <a:cubicBezTo>
                    <a:pt x="44" y="1"/>
                    <a:pt x="44" y="1"/>
                    <a:pt x="44" y="1"/>
                  </a:cubicBezTo>
                  <a:cubicBezTo>
                    <a:pt x="42" y="1"/>
                    <a:pt x="42" y="1"/>
                    <a:pt x="42" y="1"/>
                  </a:cubicBezTo>
                  <a:cubicBezTo>
                    <a:pt x="41" y="1"/>
                    <a:pt x="39" y="2"/>
                    <a:pt x="39" y="3"/>
                  </a:cubicBezTo>
                  <a:cubicBezTo>
                    <a:pt x="38" y="3"/>
                    <a:pt x="38" y="5"/>
                    <a:pt x="38" y="7"/>
                  </a:cubicBezTo>
                  <a:cubicBezTo>
                    <a:pt x="38" y="22"/>
                    <a:pt x="38" y="22"/>
                    <a:pt x="38" y="22"/>
                  </a:cubicBezTo>
                  <a:cubicBezTo>
                    <a:pt x="38" y="26"/>
                    <a:pt x="38" y="29"/>
                    <a:pt x="37" y="31"/>
                  </a:cubicBezTo>
                  <a:cubicBezTo>
                    <a:pt x="36" y="33"/>
                    <a:pt x="34" y="34"/>
                    <a:pt x="32" y="36"/>
                  </a:cubicBezTo>
                  <a:cubicBezTo>
                    <a:pt x="29" y="37"/>
                    <a:pt x="26" y="38"/>
                    <a:pt x="22" y="38"/>
                  </a:cubicBezTo>
                  <a:cubicBezTo>
                    <a:pt x="18" y="38"/>
                    <a:pt x="14" y="37"/>
                    <a:pt x="12" y="36"/>
                  </a:cubicBezTo>
                  <a:cubicBezTo>
                    <a:pt x="10" y="35"/>
                    <a:pt x="8" y="33"/>
                    <a:pt x="7" y="30"/>
                  </a:cubicBezTo>
                  <a:cubicBezTo>
                    <a:pt x="6" y="29"/>
                    <a:pt x="6" y="26"/>
                    <a:pt x="6" y="21"/>
                  </a:cubicBezTo>
                  <a:cubicBezTo>
                    <a:pt x="6" y="7"/>
                    <a:pt x="6" y="7"/>
                    <a:pt x="6" y="7"/>
                  </a:cubicBezTo>
                  <a:cubicBezTo>
                    <a:pt x="6" y="4"/>
                    <a:pt x="6" y="3"/>
                    <a:pt x="5" y="2"/>
                  </a:cubicBezTo>
                  <a:cubicBezTo>
                    <a:pt x="4" y="1"/>
                    <a:pt x="3" y="1"/>
                    <a:pt x="1"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4" y="1"/>
                    <a:pt x="13" y="2"/>
                    <a:pt x="12" y="3"/>
                  </a:cubicBezTo>
                  <a:cubicBezTo>
                    <a:pt x="12" y="3"/>
                    <a:pt x="12" y="5"/>
                    <a:pt x="12" y="7"/>
                  </a:cubicBezTo>
                  <a:cubicBezTo>
                    <a:pt x="12" y="23"/>
                    <a:pt x="12" y="23"/>
                    <a:pt x="12" y="23"/>
                  </a:cubicBezTo>
                  <a:cubicBezTo>
                    <a:pt x="12" y="24"/>
                    <a:pt x="12" y="26"/>
                    <a:pt x="12" y="28"/>
                  </a:cubicBezTo>
                  <a:cubicBezTo>
                    <a:pt x="12" y="30"/>
                    <a:pt x="13" y="31"/>
                    <a:pt x="14" y="32"/>
                  </a:cubicBezTo>
                  <a:cubicBezTo>
                    <a:pt x="15" y="33"/>
                    <a:pt x="16" y="34"/>
                    <a:pt x="17" y="35"/>
                  </a:cubicBezTo>
                  <a:cubicBezTo>
                    <a:pt x="19" y="35"/>
                    <a:pt x="20" y="36"/>
                    <a:pt x="22" y="36"/>
                  </a:cubicBezTo>
                  <a:cubicBezTo>
                    <a:pt x="25" y="36"/>
                    <a:pt x="28" y="35"/>
                    <a:pt x="30" y="34"/>
                  </a:cubicBezTo>
                  <a:cubicBezTo>
                    <a:pt x="32" y="33"/>
                    <a:pt x="33" y="32"/>
                    <a:pt x="34" y="30"/>
                  </a:cubicBezTo>
                  <a:cubicBezTo>
                    <a:pt x="35" y="28"/>
                    <a:pt x="35" y="26"/>
                    <a:pt x="35" y="22"/>
                  </a:cubicBezTo>
                  <a:cubicBezTo>
                    <a:pt x="35" y="7"/>
                    <a:pt x="35" y="7"/>
                    <a:pt x="35" y="7"/>
                  </a:cubicBezTo>
                  <a:cubicBezTo>
                    <a:pt x="35" y="4"/>
                    <a:pt x="35" y="3"/>
                    <a:pt x="34" y="2"/>
                  </a:cubicBezTo>
                  <a:cubicBezTo>
                    <a:pt x="34" y="1"/>
                    <a:pt x="32" y="1"/>
                    <a:pt x="31" y="1"/>
                  </a:cubicBezTo>
                  <a:lnTo>
                    <a:pt x="29"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7" name="Freeform 49">
              <a:extLst>
                <a:ext uri="{FF2B5EF4-FFF2-40B4-BE49-F238E27FC236}">
                  <a16:creationId xmlns:a16="http://schemas.microsoft.com/office/drawing/2014/main" id="{FAB20471-79F5-4150-A7F5-109545E39394}"/>
                </a:ext>
              </a:extLst>
            </p:cNvPr>
            <p:cNvSpPr>
              <a:spLocks/>
            </p:cNvSpPr>
            <p:nvPr/>
          </p:nvSpPr>
          <p:spPr bwMode="auto">
            <a:xfrm>
              <a:off x="4741" y="2326"/>
              <a:ext cx="101" cy="71"/>
            </a:xfrm>
            <a:custGeom>
              <a:avLst/>
              <a:gdLst>
                <a:gd name="T0" fmla="*/ 24 w 53"/>
                <a:gd name="T1" fmla="*/ 37 h 37"/>
                <a:gd name="T2" fmla="*/ 8 w 53"/>
                <a:gd name="T3" fmla="*/ 6 h 37"/>
                <a:gd name="T4" fmla="*/ 8 w 53"/>
                <a:gd name="T5" fmla="*/ 31 h 37"/>
                <a:gd name="T6" fmla="*/ 9 w 53"/>
                <a:gd name="T7" fmla="*/ 35 h 37"/>
                <a:gd name="T8" fmla="*/ 13 w 53"/>
                <a:gd name="T9" fmla="*/ 36 h 37"/>
                <a:gd name="T10" fmla="*/ 14 w 53"/>
                <a:gd name="T11" fmla="*/ 36 h 37"/>
                <a:gd name="T12" fmla="*/ 14 w 53"/>
                <a:gd name="T13" fmla="*/ 37 h 37"/>
                <a:gd name="T14" fmla="*/ 0 w 53"/>
                <a:gd name="T15" fmla="*/ 37 h 37"/>
                <a:gd name="T16" fmla="*/ 0 w 53"/>
                <a:gd name="T17" fmla="*/ 36 h 37"/>
                <a:gd name="T18" fmla="*/ 1 w 53"/>
                <a:gd name="T19" fmla="*/ 36 h 37"/>
                <a:gd name="T20" fmla="*/ 5 w 53"/>
                <a:gd name="T21" fmla="*/ 35 h 37"/>
                <a:gd name="T22" fmla="*/ 6 w 53"/>
                <a:gd name="T23" fmla="*/ 31 h 37"/>
                <a:gd name="T24" fmla="*/ 6 w 53"/>
                <a:gd name="T25" fmla="*/ 6 h 37"/>
                <a:gd name="T26" fmla="*/ 5 w 53"/>
                <a:gd name="T27" fmla="*/ 3 h 37"/>
                <a:gd name="T28" fmla="*/ 3 w 53"/>
                <a:gd name="T29" fmla="*/ 2 h 37"/>
                <a:gd name="T30" fmla="*/ 0 w 53"/>
                <a:gd name="T31" fmla="*/ 1 h 37"/>
                <a:gd name="T32" fmla="*/ 0 w 53"/>
                <a:gd name="T33" fmla="*/ 0 h 37"/>
                <a:gd name="T34" fmla="*/ 12 w 53"/>
                <a:gd name="T35" fmla="*/ 0 h 37"/>
                <a:gd name="T36" fmla="*/ 26 w 53"/>
                <a:gd name="T37" fmla="*/ 29 h 37"/>
                <a:gd name="T38" fmla="*/ 41 w 53"/>
                <a:gd name="T39" fmla="*/ 0 h 37"/>
                <a:gd name="T40" fmla="*/ 53 w 53"/>
                <a:gd name="T41" fmla="*/ 0 h 37"/>
                <a:gd name="T42" fmla="*/ 53 w 53"/>
                <a:gd name="T43" fmla="*/ 1 h 37"/>
                <a:gd name="T44" fmla="*/ 51 w 53"/>
                <a:gd name="T45" fmla="*/ 1 h 37"/>
                <a:gd name="T46" fmla="*/ 48 w 53"/>
                <a:gd name="T47" fmla="*/ 2 h 37"/>
                <a:gd name="T48" fmla="*/ 47 w 53"/>
                <a:gd name="T49" fmla="*/ 6 h 37"/>
                <a:gd name="T50" fmla="*/ 47 w 53"/>
                <a:gd name="T51" fmla="*/ 31 h 37"/>
                <a:gd name="T52" fmla="*/ 48 w 53"/>
                <a:gd name="T53" fmla="*/ 35 h 37"/>
                <a:gd name="T54" fmla="*/ 51 w 53"/>
                <a:gd name="T55" fmla="*/ 36 h 37"/>
                <a:gd name="T56" fmla="*/ 53 w 53"/>
                <a:gd name="T57" fmla="*/ 36 h 37"/>
                <a:gd name="T58" fmla="*/ 53 w 53"/>
                <a:gd name="T59" fmla="*/ 37 h 37"/>
                <a:gd name="T60" fmla="*/ 35 w 53"/>
                <a:gd name="T61" fmla="*/ 37 h 37"/>
                <a:gd name="T62" fmla="*/ 35 w 53"/>
                <a:gd name="T63" fmla="*/ 36 h 37"/>
                <a:gd name="T64" fmla="*/ 37 w 53"/>
                <a:gd name="T65" fmla="*/ 36 h 37"/>
                <a:gd name="T66" fmla="*/ 40 w 53"/>
                <a:gd name="T67" fmla="*/ 35 h 37"/>
                <a:gd name="T68" fmla="*/ 41 w 53"/>
                <a:gd name="T69" fmla="*/ 31 h 37"/>
                <a:gd name="T70" fmla="*/ 41 w 53"/>
                <a:gd name="T71" fmla="*/ 6 h 37"/>
                <a:gd name="T72" fmla="*/ 25 w 53"/>
                <a:gd name="T73" fmla="*/ 37 h 37"/>
                <a:gd name="T74" fmla="*/ 24 w 53"/>
                <a:gd name="T7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37">
                  <a:moveTo>
                    <a:pt x="24" y="37"/>
                  </a:moveTo>
                  <a:cubicBezTo>
                    <a:pt x="8" y="6"/>
                    <a:pt x="8" y="6"/>
                    <a:pt x="8" y="6"/>
                  </a:cubicBezTo>
                  <a:cubicBezTo>
                    <a:pt x="8" y="31"/>
                    <a:pt x="8" y="31"/>
                    <a:pt x="8" y="31"/>
                  </a:cubicBezTo>
                  <a:cubicBezTo>
                    <a:pt x="8" y="33"/>
                    <a:pt x="9" y="35"/>
                    <a:pt x="9" y="35"/>
                  </a:cubicBezTo>
                  <a:cubicBezTo>
                    <a:pt x="10" y="36"/>
                    <a:pt x="11" y="36"/>
                    <a:pt x="13" y="36"/>
                  </a:cubicBezTo>
                  <a:cubicBezTo>
                    <a:pt x="14" y="36"/>
                    <a:pt x="14" y="36"/>
                    <a:pt x="14" y="36"/>
                  </a:cubicBezTo>
                  <a:cubicBezTo>
                    <a:pt x="14" y="37"/>
                    <a:pt x="14" y="37"/>
                    <a:pt x="14" y="37"/>
                  </a:cubicBezTo>
                  <a:cubicBezTo>
                    <a:pt x="0" y="37"/>
                    <a:pt x="0" y="37"/>
                    <a:pt x="0" y="37"/>
                  </a:cubicBezTo>
                  <a:cubicBezTo>
                    <a:pt x="0" y="36"/>
                    <a:pt x="0" y="36"/>
                    <a:pt x="0" y="36"/>
                  </a:cubicBezTo>
                  <a:cubicBezTo>
                    <a:pt x="1" y="36"/>
                    <a:pt x="1" y="36"/>
                    <a:pt x="1" y="36"/>
                  </a:cubicBezTo>
                  <a:cubicBezTo>
                    <a:pt x="3" y="36"/>
                    <a:pt x="4" y="36"/>
                    <a:pt x="5" y="35"/>
                  </a:cubicBezTo>
                  <a:cubicBezTo>
                    <a:pt x="5" y="34"/>
                    <a:pt x="6" y="33"/>
                    <a:pt x="6" y="31"/>
                  </a:cubicBezTo>
                  <a:cubicBezTo>
                    <a:pt x="6" y="6"/>
                    <a:pt x="6" y="6"/>
                    <a:pt x="6" y="6"/>
                  </a:cubicBezTo>
                  <a:cubicBezTo>
                    <a:pt x="6" y="5"/>
                    <a:pt x="5" y="4"/>
                    <a:pt x="5" y="3"/>
                  </a:cubicBezTo>
                  <a:cubicBezTo>
                    <a:pt x="5" y="2"/>
                    <a:pt x="4" y="2"/>
                    <a:pt x="3" y="2"/>
                  </a:cubicBezTo>
                  <a:cubicBezTo>
                    <a:pt x="3" y="1"/>
                    <a:pt x="1" y="1"/>
                    <a:pt x="0" y="1"/>
                  </a:cubicBezTo>
                  <a:cubicBezTo>
                    <a:pt x="0" y="0"/>
                    <a:pt x="0" y="0"/>
                    <a:pt x="0" y="0"/>
                  </a:cubicBezTo>
                  <a:cubicBezTo>
                    <a:pt x="12" y="0"/>
                    <a:pt x="12" y="0"/>
                    <a:pt x="12" y="0"/>
                  </a:cubicBezTo>
                  <a:cubicBezTo>
                    <a:pt x="26" y="29"/>
                    <a:pt x="26" y="29"/>
                    <a:pt x="26" y="29"/>
                  </a:cubicBezTo>
                  <a:cubicBezTo>
                    <a:pt x="41" y="0"/>
                    <a:pt x="41" y="0"/>
                    <a:pt x="41" y="0"/>
                  </a:cubicBezTo>
                  <a:cubicBezTo>
                    <a:pt x="53" y="0"/>
                    <a:pt x="53" y="0"/>
                    <a:pt x="53" y="0"/>
                  </a:cubicBezTo>
                  <a:cubicBezTo>
                    <a:pt x="53" y="1"/>
                    <a:pt x="53" y="1"/>
                    <a:pt x="53" y="1"/>
                  </a:cubicBezTo>
                  <a:cubicBezTo>
                    <a:pt x="51" y="1"/>
                    <a:pt x="51" y="1"/>
                    <a:pt x="51" y="1"/>
                  </a:cubicBezTo>
                  <a:cubicBezTo>
                    <a:pt x="50" y="1"/>
                    <a:pt x="48" y="2"/>
                    <a:pt x="48" y="2"/>
                  </a:cubicBezTo>
                  <a:cubicBezTo>
                    <a:pt x="47" y="3"/>
                    <a:pt x="47" y="4"/>
                    <a:pt x="47" y="6"/>
                  </a:cubicBezTo>
                  <a:cubicBezTo>
                    <a:pt x="47" y="31"/>
                    <a:pt x="47" y="31"/>
                    <a:pt x="47" y="31"/>
                  </a:cubicBezTo>
                  <a:cubicBezTo>
                    <a:pt x="47" y="33"/>
                    <a:pt x="47" y="35"/>
                    <a:pt x="48" y="35"/>
                  </a:cubicBezTo>
                  <a:cubicBezTo>
                    <a:pt x="49" y="36"/>
                    <a:pt x="50" y="36"/>
                    <a:pt x="51" y="36"/>
                  </a:cubicBezTo>
                  <a:cubicBezTo>
                    <a:pt x="53" y="36"/>
                    <a:pt x="53" y="36"/>
                    <a:pt x="53" y="36"/>
                  </a:cubicBezTo>
                  <a:cubicBezTo>
                    <a:pt x="53" y="37"/>
                    <a:pt x="53" y="37"/>
                    <a:pt x="53" y="37"/>
                  </a:cubicBezTo>
                  <a:cubicBezTo>
                    <a:pt x="35" y="37"/>
                    <a:pt x="35" y="37"/>
                    <a:pt x="35" y="37"/>
                  </a:cubicBezTo>
                  <a:cubicBezTo>
                    <a:pt x="35" y="36"/>
                    <a:pt x="35" y="36"/>
                    <a:pt x="35" y="36"/>
                  </a:cubicBezTo>
                  <a:cubicBezTo>
                    <a:pt x="37" y="36"/>
                    <a:pt x="37" y="36"/>
                    <a:pt x="37" y="36"/>
                  </a:cubicBezTo>
                  <a:cubicBezTo>
                    <a:pt x="38" y="36"/>
                    <a:pt x="40" y="36"/>
                    <a:pt x="40" y="35"/>
                  </a:cubicBezTo>
                  <a:cubicBezTo>
                    <a:pt x="41" y="34"/>
                    <a:pt x="41" y="33"/>
                    <a:pt x="41" y="31"/>
                  </a:cubicBezTo>
                  <a:cubicBezTo>
                    <a:pt x="41" y="6"/>
                    <a:pt x="41" y="6"/>
                    <a:pt x="41" y="6"/>
                  </a:cubicBezTo>
                  <a:cubicBezTo>
                    <a:pt x="25" y="37"/>
                    <a:pt x="25" y="37"/>
                    <a:pt x="25" y="37"/>
                  </a:cubicBezTo>
                  <a:lnTo>
                    <a:pt x="2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grpSp>
      <p:sp>
        <p:nvSpPr>
          <p:cNvPr id="121" name="矩形 120">
            <a:extLst>
              <a:ext uri="{FF2B5EF4-FFF2-40B4-BE49-F238E27FC236}">
                <a16:creationId xmlns:a16="http://schemas.microsoft.com/office/drawing/2014/main" id="{BBCCCDF0-D0A2-4CD9-85D6-1D5EBF109E2F}"/>
              </a:ext>
            </a:extLst>
          </p:cNvPr>
          <p:cNvSpPr/>
          <p:nvPr userDrawn="1"/>
        </p:nvSpPr>
        <p:spPr>
          <a:xfrm>
            <a:off x="0" y="6416761"/>
            <a:ext cx="12192000" cy="441239"/>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170" name="矩形 169">
            <a:extLst>
              <a:ext uri="{FF2B5EF4-FFF2-40B4-BE49-F238E27FC236}">
                <a16:creationId xmlns:a16="http://schemas.microsoft.com/office/drawing/2014/main" id="{76678EFA-8674-43B1-802B-53B6DA531761}"/>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171" name="矩形 170">
            <a:extLst>
              <a:ext uri="{FF2B5EF4-FFF2-40B4-BE49-F238E27FC236}">
                <a16:creationId xmlns:a16="http://schemas.microsoft.com/office/drawing/2014/main" id="{B831BBC5-A838-4C19-9AD5-C3532666DE73}"/>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Tree>
    <p:extLst>
      <p:ext uri="{BB962C8B-B14F-4D97-AF65-F5344CB8AC3E}">
        <p14:creationId xmlns:p14="http://schemas.microsoft.com/office/powerpoint/2010/main" val="1871248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E894FF36-B267-4D74-BE41-AF6185653DE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33" name="矩形 32">
            <a:extLst>
              <a:ext uri="{FF2B5EF4-FFF2-40B4-BE49-F238E27FC236}">
                <a16:creationId xmlns:a16="http://schemas.microsoft.com/office/drawing/2014/main" id="{2379F0D3-07F2-458F-B9F8-B3287D4482C5}"/>
              </a:ext>
            </a:extLst>
          </p:cNvPr>
          <p:cNvSpPr/>
          <p:nvPr userDrawn="1"/>
        </p:nvSpPr>
        <p:spPr>
          <a:xfrm>
            <a:off x="0" y="1"/>
            <a:ext cx="12192000" cy="6416760"/>
          </a:xfrm>
          <a:prstGeom prst="rect">
            <a:avLst/>
          </a:prstGeom>
          <a:solidFill>
            <a:schemeClr val="bg1">
              <a:alpha val="9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1B40C6F1-E0C0-496B-AB70-22785B362CC4}"/>
              </a:ext>
            </a:extLst>
          </p:cNvPr>
          <p:cNvSpPr>
            <a:spLocks noGrp="1"/>
          </p:cNvSpPr>
          <p:nvPr>
            <p:ph type="title"/>
          </p:nvPr>
        </p:nvSpPr>
        <p:spPr>
          <a:xfrm>
            <a:off x="928494" y="346742"/>
            <a:ext cx="10609455" cy="659948"/>
          </a:xfrm>
        </p:spPr>
        <p:txBody>
          <a:bodyPr>
            <a:normAutofit/>
          </a:bodyPr>
          <a:lstStyle>
            <a:lvl1pPr>
              <a:defRPr sz="3600" b="1">
                <a:solidFill>
                  <a:srgbClr val="194B85"/>
                </a:solidFill>
                <a:latin typeface="微软雅黑" panose="020B0503020204020204" pitchFamily="34" charset="-122"/>
                <a:ea typeface="微软雅黑" panose="020B0503020204020204" pitchFamily="34" charset="-122"/>
              </a:defRPr>
            </a:lvl1pPr>
          </a:lstStyle>
          <a:p>
            <a:r>
              <a:rPr lang="zh-CN" altLang="en-US"/>
              <a:t>单击此处编辑母版标题样式</a:t>
            </a:r>
          </a:p>
        </p:txBody>
      </p:sp>
      <p:sp>
        <p:nvSpPr>
          <p:cNvPr id="3" name="内容占位符 2">
            <a:extLst>
              <a:ext uri="{FF2B5EF4-FFF2-40B4-BE49-F238E27FC236}">
                <a16:creationId xmlns:a16="http://schemas.microsoft.com/office/drawing/2014/main" id="{64255630-B906-4FF9-B2DD-243EF5D5AB97}"/>
              </a:ext>
            </a:extLst>
          </p:cNvPr>
          <p:cNvSpPr>
            <a:spLocks noGrp="1"/>
          </p:cNvSpPr>
          <p:nvPr>
            <p:ph idx="1"/>
          </p:nvPr>
        </p:nvSpPr>
        <p:spPr>
          <a:xfrm>
            <a:off x="673100" y="1200210"/>
            <a:ext cx="10864850" cy="5047544"/>
          </a:xfrm>
        </p:spPr>
        <p:txBody>
          <a:bodyPr/>
          <a:lstStyle>
            <a:lvl1pPr algn="just">
              <a:lnSpc>
                <a:spcPct val="130000"/>
              </a:lnSpc>
              <a:spcBef>
                <a:spcPts val="0"/>
              </a:spcBef>
              <a:defRPr>
                <a:solidFill>
                  <a:srgbClr val="194B85"/>
                </a:solidFill>
                <a:latin typeface="微软雅黑 Light" panose="020B0502040204020203" pitchFamily="34" charset="-122"/>
                <a:ea typeface="微软雅黑 Light" panose="020B0502040204020203" pitchFamily="34" charset="-122"/>
              </a:defRPr>
            </a:lvl1pPr>
            <a:lvl2pPr algn="just">
              <a:lnSpc>
                <a:spcPct val="130000"/>
              </a:lnSpc>
              <a:spcBef>
                <a:spcPts val="0"/>
              </a:spcBef>
              <a:defRPr>
                <a:solidFill>
                  <a:srgbClr val="194B85"/>
                </a:solidFill>
                <a:latin typeface="微软雅黑 Light" panose="020B0502040204020203" pitchFamily="34" charset="-122"/>
                <a:ea typeface="微软雅黑 Light" panose="020B0502040204020203" pitchFamily="34" charset="-122"/>
              </a:defRPr>
            </a:lvl2pPr>
            <a:lvl3pPr algn="just">
              <a:lnSpc>
                <a:spcPct val="130000"/>
              </a:lnSpc>
              <a:spcBef>
                <a:spcPts val="0"/>
              </a:spcBef>
              <a:defRPr>
                <a:solidFill>
                  <a:srgbClr val="194B85"/>
                </a:solidFill>
                <a:latin typeface="微软雅黑 Light" panose="020B0502040204020203" pitchFamily="34" charset="-122"/>
                <a:ea typeface="微软雅黑 Light" panose="020B0502040204020203" pitchFamily="34" charset="-122"/>
              </a:defRPr>
            </a:lvl3pPr>
            <a:lvl4pPr algn="just">
              <a:lnSpc>
                <a:spcPct val="130000"/>
              </a:lnSpc>
              <a:spcBef>
                <a:spcPts val="0"/>
              </a:spcBef>
              <a:defRPr>
                <a:solidFill>
                  <a:srgbClr val="194B85"/>
                </a:solidFill>
                <a:latin typeface="微软雅黑 Light" panose="020B0502040204020203" pitchFamily="34" charset="-122"/>
                <a:ea typeface="微软雅黑 Light" panose="020B0502040204020203" pitchFamily="34" charset="-122"/>
              </a:defRPr>
            </a:lvl4pPr>
            <a:lvl5pPr algn="just">
              <a:lnSpc>
                <a:spcPct val="130000"/>
              </a:lnSpc>
              <a:spcBef>
                <a:spcPts val="0"/>
              </a:spcBef>
              <a:defRPr>
                <a:solidFill>
                  <a:srgbClr val="194B85"/>
                </a:solidFill>
                <a:latin typeface="微软雅黑 Light" panose="020B0502040204020203" pitchFamily="34" charset="-122"/>
                <a:ea typeface="微软雅黑 Light" panose="020B0502040204020203"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矩形 8">
            <a:extLst>
              <a:ext uri="{FF2B5EF4-FFF2-40B4-BE49-F238E27FC236}">
                <a16:creationId xmlns:a16="http://schemas.microsoft.com/office/drawing/2014/main" id="{43F7DF2C-602A-4803-88B1-8F063CD90A89}"/>
              </a:ext>
            </a:extLst>
          </p:cNvPr>
          <p:cNvSpPr/>
          <p:nvPr userDrawn="1"/>
        </p:nvSpPr>
        <p:spPr>
          <a:xfrm>
            <a:off x="0" y="6416761"/>
            <a:ext cx="12192000" cy="441239"/>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6" name="灯片编号占位符 5">
            <a:extLst>
              <a:ext uri="{FF2B5EF4-FFF2-40B4-BE49-F238E27FC236}">
                <a16:creationId xmlns:a16="http://schemas.microsoft.com/office/drawing/2014/main" id="{88667F0C-4708-4733-806E-252F81E8A029}"/>
              </a:ext>
            </a:extLst>
          </p:cNvPr>
          <p:cNvSpPr>
            <a:spLocks noGrp="1"/>
          </p:cNvSpPr>
          <p:nvPr>
            <p:ph type="sldNum" sz="quarter" idx="12"/>
          </p:nvPr>
        </p:nvSpPr>
        <p:spPr>
          <a:xfrm>
            <a:off x="5778500" y="6459285"/>
            <a:ext cx="622300" cy="365125"/>
          </a:xfrm>
        </p:spPr>
        <p:txBody>
          <a:bodyPr/>
          <a:lstStyle>
            <a:lvl1pPr algn="ctr">
              <a:defRPr sz="1600" b="1">
                <a:solidFill>
                  <a:schemeClr val="bg1"/>
                </a:solidFill>
                <a:latin typeface="微软雅黑" panose="020B0503020204020204" pitchFamily="34" charset="-122"/>
                <a:ea typeface="微软雅黑" panose="020B0503020204020204" pitchFamily="34" charset="-122"/>
              </a:defRPr>
            </a:lvl1pPr>
          </a:lstStyle>
          <a:p>
            <a:fld id="{EE5DA195-227C-46EF-A8A8-131AD85CB2AA}" type="slidenum">
              <a:rPr lang="zh-CN" altLang="en-US" smtClean="0"/>
              <a:pPr/>
              <a:t>‹#›</a:t>
            </a:fld>
            <a:endParaRPr lang="zh-CN" altLang="en-US" dirty="0"/>
          </a:p>
        </p:txBody>
      </p:sp>
      <p:sp>
        <p:nvSpPr>
          <p:cNvPr id="31" name="Freeform 52">
            <a:extLst>
              <a:ext uri="{FF2B5EF4-FFF2-40B4-BE49-F238E27FC236}">
                <a16:creationId xmlns:a16="http://schemas.microsoft.com/office/drawing/2014/main" id="{D4F90E87-FE33-4CEC-B38B-974FF17BC040}"/>
              </a:ext>
            </a:extLst>
          </p:cNvPr>
          <p:cNvSpPr>
            <a:spLocks noEditPoints="1"/>
          </p:cNvSpPr>
          <p:nvPr userDrawn="1"/>
        </p:nvSpPr>
        <p:spPr bwMode="auto">
          <a:xfrm>
            <a:off x="342938" y="418095"/>
            <a:ext cx="563441" cy="659948"/>
          </a:xfrm>
          <a:custGeom>
            <a:avLst/>
            <a:gdLst>
              <a:gd name="T0" fmla="*/ 342 w 495"/>
              <a:gd name="T1" fmla="*/ 490 h 581"/>
              <a:gd name="T2" fmla="*/ 267 w 495"/>
              <a:gd name="T3" fmla="*/ 393 h 581"/>
              <a:gd name="T4" fmla="*/ 155 w 495"/>
              <a:gd name="T5" fmla="*/ 426 h 581"/>
              <a:gd name="T6" fmla="*/ 159 w 495"/>
              <a:gd name="T7" fmla="*/ 351 h 581"/>
              <a:gd name="T8" fmla="*/ 108 w 495"/>
              <a:gd name="T9" fmla="*/ 266 h 581"/>
              <a:gd name="T10" fmla="*/ 118 w 495"/>
              <a:gd name="T11" fmla="*/ 114 h 581"/>
              <a:gd name="T12" fmla="*/ 157 w 495"/>
              <a:gd name="T13" fmla="*/ 118 h 581"/>
              <a:gd name="T14" fmla="*/ 168 w 495"/>
              <a:gd name="T15" fmla="*/ 129 h 581"/>
              <a:gd name="T16" fmla="*/ 173 w 495"/>
              <a:gd name="T17" fmla="*/ 168 h 581"/>
              <a:gd name="T18" fmla="*/ 68 w 495"/>
              <a:gd name="T19" fmla="*/ 266 h 581"/>
              <a:gd name="T20" fmla="*/ 153 w 495"/>
              <a:gd name="T21" fmla="*/ 111 h 581"/>
              <a:gd name="T22" fmla="*/ 142 w 495"/>
              <a:gd name="T23" fmla="*/ 149 h 581"/>
              <a:gd name="T24" fmla="*/ 181 w 495"/>
              <a:gd name="T25" fmla="*/ 133 h 581"/>
              <a:gd name="T26" fmla="*/ 182 w 495"/>
              <a:gd name="T27" fmla="*/ 47 h 581"/>
              <a:gd name="T28" fmla="*/ 197 w 495"/>
              <a:gd name="T29" fmla="*/ 282 h 581"/>
              <a:gd name="T30" fmla="*/ 199 w 495"/>
              <a:gd name="T31" fmla="*/ 136 h 581"/>
              <a:gd name="T32" fmla="*/ 201 w 495"/>
              <a:gd name="T33" fmla="*/ 5 h 581"/>
              <a:gd name="T34" fmla="*/ 212 w 495"/>
              <a:gd name="T35" fmla="*/ 61 h 581"/>
              <a:gd name="T36" fmla="*/ 256 w 495"/>
              <a:gd name="T37" fmla="*/ 145 h 581"/>
              <a:gd name="T38" fmla="*/ 279 w 495"/>
              <a:gd name="T39" fmla="*/ 84 h 581"/>
              <a:gd name="T40" fmla="*/ 358 w 495"/>
              <a:gd name="T41" fmla="*/ 54 h 581"/>
              <a:gd name="T42" fmla="*/ 412 w 495"/>
              <a:gd name="T43" fmla="*/ 93 h 581"/>
              <a:gd name="T44" fmla="*/ 431 w 495"/>
              <a:gd name="T45" fmla="*/ 95 h 581"/>
              <a:gd name="T46" fmla="*/ 463 w 495"/>
              <a:gd name="T47" fmla="*/ 155 h 581"/>
              <a:gd name="T48" fmla="*/ 222 w 495"/>
              <a:gd name="T49" fmla="*/ 279 h 581"/>
              <a:gd name="T50" fmla="*/ 350 w 495"/>
              <a:gd name="T51" fmla="*/ 257 h 581"/>
              <a:gd name="T52" fmla="*/ 398 w 495"/>
              <a:gd name="T53" fmla="*/ 210 h 581"/>
              <a:gd name="T54" fmla="*/ 407 w 495"/>
              <a:gd name="T55" fmla="*/ 219 h 581"/>
              <a:gd name="T56" fmla="*/ 412 w 495"/>
              <a:gd name="T57" fmla="*/ 451 h 581"/>
              <a:gd name="T58" fmla="*/ 406 w 495"/>
              <a:gd name="T59" fmla="*/ 320 h 581"/>
              <a:gd name="T60" fmla="*/ 469 w 495"/>
              <a:gd name="T61" fmla="*/ 184 h 581"/>
              <a:gd name="T62" fmla="*/ 460 w 495"/>
              <a:gd name="T63" fmla="*/ 233 h 581"/>
              <a:gd name="T64" fmla="*/ 384 w 495"/>
              <a:gd name="T65" fmla="*/ 222 h 581"/>
              <a:gd name="T66" fmla="*/ 421 w 495"/>
              <a:gd name="T67" fmla="*/ 188 h 581"/>
              <a:gd name="T68" fmla="*/ 364 w 495"/>
              <a:gd name="T69" fmla="*/ 225 h 581"/>
              <a:gd name="T70" fmla="*/ 361 w 495"/>
              <a:gd name="T71" fmla="*/ 188 h 581"/>
              <a:gd name="T72" fmla="*/ 387 w 495"/>
              <a:gd name="T73" fmla="*/ 356 h 581"/>
              <a:gd name="T74" fmla="*/ 220 w 495"/>
              <a:gd name="T75" fmla="*/ 351 h 581"/>
              <a:gd name="T76" fmla="*/ 236 w 495"/>
              <a:gd name="T77" fmla="*/ 315 h 581"/>
              <a:gd name="T78" fmla="*/ 207 w 495"/>
              <a:gd name="T79" fmla="*/ 171 h 581"/>
              <a:gd name="T80" fmla="*/ 239 w 495"/>
              <a:gd name="T81" fmla="*/ 166 h 581"/>
              <a:gd name="T82" fmla="*/ 252 w 495"/>
              <a:gd name="T83" fmla="*/ 158 h 581"/>
              <a:gd name="T84" fmla="*/ 270 w 495"/>
              <a:gd name="T85" fmla="*/ 130 h 581"/>
              <a:gd name="T86" fmla="*/ 279 w 495"/>
              <a:gd name="T87" fmla="*/ 100 h 581"/>
              <a:gd name="T88" fmla="*/ 394 w 495"/>
              <a:gd name="T89" fmla="*/ 130 h 581"/>
              <a:gd name="T90" fmla="*/ 438 w 495"/>
              <a:gd name="T91" fmla="*/ 100 h 581"/>
              <a:gd name="T92" fmla="*/ 439 w 495"/>
              <a:gd name="T93" fmla="*/ 153 h 581"/>
              <a:gd name="T94" fmla="*/ 457 w 495"/>
              <a:gd name="T95" fmla="*/ 159 h 581"/>
              <a:gd name="T96" fmla="*/ 475 w 495"/>
              <a:gd name="T97" fmla="*/ 100 h 581"/>
              <a:gd name="T98" fmla="*/ 456 w 495"/>
              <a:gd name="T99" fmla="*/ 80 h 581"/>
              <a:gd name="T100" fmla="*/ 344 w 495"/>
              <a:gd name="T101" fmla="*/ 34 h 581"/>
              <a:gd name="T102" fmla="*/ 207 w 495"/>
              <a:gd name="T103" fmla="*/ 0 h 581"/>
              <a:gd name="T104" fmla="*/ 173 w 495"/>
              <a:gd name="T105" fmla="*/ 7 h 581"/>
              <a:gd name="T106" fmla="*/ 144 w 495"/>
              <a:gd name="T107" fmla="*/ 23 h 581"/>
              <a:gd name="T108" fmla="*/ 122 w 495"/>
              <a:gd name="T109" fmla="*/ 51 h 581"/>
              <a:gd name="T110" fmla="*/ 149 w 495"/>
              <a:gd name="T111" fmla="*/ 82 h 581"/>
              <a:gd name="T112" fmla="*/ 59 w 495"/>
              <a:gd name="T113" fmla="*/ 98 h 581"/>
              <a:gd name="T114" fmla="*/ 108 w 495"/>
              <a:gd name="T115" fmla="*/ 286 h 581"/>
              <a:gd name="T116" fmla="*/ 153 w 495"/>
              <a:gd name="T117" fmla="*/ 307 h 581"/>
              <a:gd name="T118" fmla="*/ 103 w 495"/>
              <a:gd name="T119" fmla="*/ 418 h 581"/>
              <a:gd name="T120" fmla="*/ 495 w 495"/>
              <a:gd name="T121" fmla="*/ 512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5" h="581">
                <a:moveTo>
                  <a:pt x="370" y="368"/>
                </a:moveTo>
                <a:cubicBezTo>
                  <a:pt x="334" y="361"/>
                  <a:pt x="334" y="361"/>
                  <a:pt x="334" y="361"/>
                </a:cubicBezTo>
                <a:cubicBezTo>
                  <a:pt x="290" y="370"/>
                  <a:pt x="290" y="370"/>
                  <a:pt x="290" y="370"/>
                </a:cubicBezTo>
                <a:cubicBezTo>
                  <a:pt x="299" y="361"/>
                  <a:pt x="299" y="361"/>
                  <a:pt x="299" y="361"/>
                </a:cubicBezTo>
                <a:cubicBezTo>
                  <a:pt x="338" y="349"/>
                  <a:pt x="338" y="349"/>
                  <a:pt x="338" y="349"/>
                </a:cubicBezTo>
                <a:cubicBezTo>
                  <a:pt x="377" y="362"/>
                  <a:pt x="377" y="362"/>
                  <a:pt x="377" y="362"/>
                </a:cubicBezTo>
                <a:lnTo>
                  <a:pt x="370" y="368"/>
                </a:lnTo>
                <a:close/>
                <a:moveTo>
                  <a:pt x="342" y="490"/>
                </a:moveTo>
                <a:cubicBezTo>
                  <a:pt x="338" y="469"/>
                  <a:pt x="338" y="469"/>
                  <a:pt x="338" y="469"/>
                </a:cubicBezTo>
                <a:cubicBezTo>
                  <a:pt x="350" y="422"/>
                  <a:pt x="350" y="422"/>
                  <a:pt x="350" y="422"/>
                </a:cubicBezTo>
                <a:cubicBezTo>
                  <a:pt x="350" y="422"/>
                  <a:pt x="350" y="422"/>
                  <a:pt x="350" y="422"/>
                </a:cubicBezTo>
                <a:cubicBezTo>
                  <a:pt x="350" y="422"/>
                  <a:pt x="350" y="422"/>
                  <a:pt x="350" y="422"/>
                </a:cubicBezTo>
                <a:cubicBezTo>
                  <a:pt x="365" y="420"/>
                  <a:pt x="365" y="420"/>
                  <a:pt x="365" y="420"/>
                </a:cubicBezTo>
                <a:cubicBezTo>
                  <a:pt x="376" y="493"/>
                  <a:pt x="376" y="493"/>
                  <a:pt x="376" y="493"/>
                </a:cubicBezTo>
                <a:cubicBezTo>
                  <a:pt x="365" y="492"/>
                  <a:pt x="354" y="491"/>
                  <a:pt x="342" y="490"/>
                </a:cubicBezTo>
                <a:close/>
                <a:moveTo>
                  <a:pt x="267" y="393"/>
                </a:moveTo>
                <a:cubicBezTo>
                  <a:pt x="300" y="401"/>
                  <a:pt x="300" y="401"/>
                  <a:pt x="300" y="401"/>
                </a:cubicBezTo>
                <a:cubicBezTo>
                  <a:pt x="345" y="384"/>
                  <a:pt x="345" y="384"/>
                  <a:pt x="345" y="384"/>
                </a:cubicBezTo>
                <a:cubicBezTo>
                  <a:pt x="370" y="396"/>
                  <a:pt x="370" y="396"/>
                  <a:pt x="370" y="396"/>
                </a:cubicBezTo>
                <a:cubicBezTo>
                  <a:pt x="345" y="392"/>
                  <a:pt x="345" y="392"/>
                  <a:pt x="345" y="392"/>
                </a:cubicBezTo>
                <a:cubicBezTo>
                  <a:pt x="299" y="409"/>
                  <a:pt x="299" y="409"/>
                  <a:pt x="299" y="409"/>
                </a:cubicBezTo>
                <a:lnTo>
                  <a:pt x="267" y="393"/>
                </a:lnTo>
                <a:close/>
                <a:moveTo>
                  <a:pt x="172" y="472"/>
                </a:moveTo>
                <a:cubicBezTo>
                  <a:pt x="155" y="426"/>
                  <a:pt x="155" y="426"/>
                  <a:pt x="155" y="426"/>
                </a:cubicBezTo>
                <a:cubicBezTo>
                  <a:pt x="132" y="419"/>
                  <a:pt x="132" y="419"/>
                  <a:pt x="132" y="419"/>
                </a:cubicBezTo>
                <a:cubicBezTo>
                  <a:pt x="171" y="407"/>
                  <a:pt x="171" y="407"/>
                  <a:pt x="171" y="407"/>
                </a:cubicBezTo>
                <a:cubicBezTo>
                  <a:pt x="186" y="457"/>
                  <a:pt x="186" y="457"/>
                  <a:pt x="186" y="457"/>
                </a:cubicBezTo>
                <a:cubicBezTo>
                  <a:pt x="278" y="443"/>
                  <a:pt x="278" y="443"/>
                  <a:pt x="278" y="443"/>
                </a:cubicBezTo>
                <a:lnTo>
                  <a:pt x="172" y="472"/>
                </a:lnTo>
                <a:close/>
                <a:moveTo>
                  <a:pt x="155" y="326"/>
                </a:moveTo>
                <a:cubicBezTo>
                  <a:pt x="159" y="326"/>
                  <a:pt x="159" y="326"/>
                  <a:pt x="159" y="326"/>
                </a:cubicBezTo>
                <a:cubicBezTo>
                  <a:pt x="159" y="351"/>
                  <a:pt x="159" y="351"/>
                  <a:pt x="159" y="351"/>
                </a:cubicBezTo>
                <a:cubicBezTo>
                  <a:pt x="155" y="351"/>
                  <a:pt x="155" y="351"/>
                  <a:pt x="155" y="351"/>
                </a:cubicBezTo>
                <a:lnTo>
                  <a:pt x="155" y="326"/>
                </a:lnTo>
                <a:close/>
                <a:moveTo>
                  <a:pt x="164" y="326"/>
                </a:moveTo>
                <a:cubicBezTo>
                  <a:pt x="187" y="326"/>
                  <a:pt x="187" y="326"/>
                  <a:pt x="187" y="326"/>
                </a:cubicBezTo>
                <a:cubicBezTo>
                  <a:pt x="187" y="351"/>
                  <a:pt x="187" y="351"/>
                  <a:pt x="187" y="351"/>
                </a:cubicBezTo>
                <a:cubicBezTo>
                  <a:pt x="164" y="351"/>
                  <a:pt x="164" y="351"/>
                  <a:pt x="164" y="351"/>
                </a:cubicBezTo>
                <a:lnTo>
                  <a:pt x="164" y="326"/>
                </a:lnTo>
                <a:close/>
                <a:moveTo>
                  <a:pt x="108" y="266"/>
                </a:moveTo>
                <a:cubicBezTo>
                  <a:pt x="108" y="266"/>
                  <a:pt x="108" y="266"/>
                  <a:pt x="108" y="266"/>
                </a:cubicBezTo>
                <a:cubicBezTo>
                  <a:pt x="79" y="266"/>
                  <a:pt x="79" y="266"/>
                  <a:pt x="79" y="266"/>
                </a:cubicBezTo>
                <a:cubicBezTo>
                  <a:pt x="79" y="100"/>
                  <a:pt x="79" y="100"/>
                  <a:pt x="79" y="100"/>
                </a:cubicBezTo>
                <a:cubicBezTo>
                  <a:pt x="110" y="100"/>
                  <a:pt x="110" y="100"/>
                  <a:pt x="110" y="100"/>
                </a:cubicBezTo>
                <a:cubicBezTo>
                  <a:pt x="110" y="98"/>
                  <a:pt x="110" y="98"/>
                  <a:pt x="110" y="98"/>
                </a:cubicBezTo>
                <a:cubicBezTo>
                  <a:pt x="149" y="98"/>
                  <a:pt x="149" y="98"/>
                  <a:pt x="149" y="98"/>
                </a:cubicBezTo>
                <a:cubicBezTo>
                  <a:pt x="149" y="99"/>
                  <a:pt x="149" y="100"/>
                  <a:pt x="150" y="101"/>
                </a:cubicBezTo>
                <a:cubicBezTo>
                  <a:pt x="118" y="114"/>
                  <a:pt x="118" y="114"/>
                  <a:pt x="118" y="114"/>
                </a:cubicBezTo>
                <a:cubicBezTo>
                  <a:pt x="117" y="112"/>
                  <a:pt x="117" y="112"/>
                  <a:pt x="117" y="112"/>
                </a:cubicBezTo>
                <a:cubicBezTo>
                  <a:pt x="117" y="112"/>
                  <a:pt x="117" y="112"/>
                  <a:pt x="117" y="112"/>
                </a:cubicBezTo>
                <a:cubicBezTo>
                  <a:pt x="113" y="114"/>
                  <a:pt x="113" y="114"/>
                  <a:pt x="113" y="114"/>
                </a:cubicBezTo>
                <a:cubicBezTo>
                  <a:pt x="120" y="132"/>
                  <a:pt x="120" y="132"/>
                  <a:pt x="120" y="132"/>
                </a:cubicBezTo>
                <a:cubicBezTo>
                  <a:pt x="124" y="130"/>
                  <a:pt x="124" y="130"/>
                  <a:pt x="124" y="130"/>
                </a:cubicBezTo>
                <a:cubicBezTo>
                  <a:pt x="123" y="128"/>
                  <a:pt x="123" y="128"/>
                  <a:pt x="123" y="128"/>
                </a:cubicBezTo>
                <a:cubicBezTo>
                  <a:pt x="155" y="115"/>
                  <a:pt x="155" y="115"/>
                  <a:pt x="155" y="115"/>
                </a:cubicBezTo>
                <a:cubicBezTo>
                  <a:pt x="156" y="116"/>
                  <a:pt x="157" y="117"/>
                  <a:pt x="157" y="118"/>
                </a:cubicBezTo>
                <a:cubicBezTo>
                  <a:pt x="134" y="142"/>
                  <a:pt x="134" y="142"/>
                  <a:pt x="134" y="142"/>
                </a:cubicBezTo>
                <a:cubicBezTo>
                  <a:pt x="132" y="141"/>
                  <a:pt x="132" y="141"/>
                  <a:pt x="132" y="141"/>
                </a:cubicBezTo>
                <a:cubicBezTo>
                  <a:pt x="132" y="141"/>
                  <a:pt x="132" y="141"/>
                  <a:pt x="132" y="141"/>
                </a:cubicBezTo>
                <a:cubicBezTo>
                  <a:pt x="129" y="144"/>
                  <a:pt x="129" y="144"/>
                  <a:pt x="129" y="144"/>
                </a:cubicBezTo>
                <a:cubicBezTo>
                  <a:pt x="143" y="158"/>
                  <a:pt x="143" y="158"/>
                  <a:pt x="143" y="158"/>
                </a:cubicBezTo>
                <a:cubicBezTo>
                  <a:pt x="146" y="155"/>
                  <a:pt x="146" y="155"/>
                  <a:pt x="146" y="155"/>
                </a:cubicBezTo>
                <a:cubicBezTo>
                  <a:pt x="144" y="153"/>
                  <a:pt x="144" y="153"/>
                  <a:pt x="144" y="153"/>
                </a:cubicBezTo>
                <a:cubicBezTo>
                  <a:pt x="168" y="129"/>
                  <a:pt x="168" y="129"/>
                  <a:pt x="168" y="129"/>
                </a:cubicBezTo>
                <a:cubicBezTo>
                  <a:pt x="169" y="130"/>
                  <a:pt x="170" y="131"/>
                  <a:pt x="171" y="131"/>
                </a:cubicBezTo>
                <a:cubicBezTo>
                  <a:pt x="159" y="163"/>
                  <a:pt x="159" y="163"/>
                  <a:pt x="159" y="163"/>
                </a:cubicBezTo>
                <a:cubicBezTo>
                  <a:pt x="157" y="162"/>
                  <a:pt x="157" y="162"/>
                  <a:pt x="157" y="162"/>
                </a:cubicBezTo>
                <a:cubicBezTo>
                  <a:pt x="157" y="162"/>
                  <a:pt x="157" y="162"/>
                  <a:pt x="157" y="162"/>
                </a:cubicBezTo>
                <a:cubicBezTo>
                  <a:pt x="155" y="166"/>
                  <a:pt x="155" y="166"/>
                  <a:pt x="155" y="166"/>
                </a:cubicBezTo>
                <a:cubicBezTo>
                  <a:pt x="173" y="173"/>
                  <a:pt x="173" y="173"/>
                  <a:pt x="173" y="173"/>
                </a:cubicBezTo>
                <a:cubicBezTo>
                  <a:pt x="175" y="169"/>
                  <a:pt x="175" y="169"/>
                  <a:pt x="175" y="169"/>
                </a:cubicBezTo>
                <a:cubicBezTo>
                  <a:pt x="173" y="168"/>
                  <a:pt x="173" y="168"/>
                  <a:pt x="173" y="168"/>
                </a:cubicBezTo>
                <a:cubicBezTo>
                  <a:pt x="185" y="137"/>
                  <a:pt x="185" y="137"/>
                  <a:pt x="185" y="137"/>
                </a:cubicBezTo>
                <a:cubicBezTo>
                  <a:pt x="187" y="137"/>
                  <a:pt x="188" y="138"/>
                  <a:pt x="190" y="138"/>
                </a:cubicBezTo>
                <a:cubicBezTo>
                  <a:pt x="190" y="171"/>
                  <a:pt x="190" y="171"/>
                  <a:pt x="190" y="171"/>
                </a:cubicBezTo>
                <a:cubicBezTo>
                  <a:pt x="187" y="171"/>
                  <a:pt x="187" y="171"/>
                  <a:pt x="187" y="171"/>
                </a:cubicBezTo>
                <a:cubicBezTo>
                  <a:pt x="187" y="266"/>
                  <a:pt x="187" y="266"/>
                  <a:pt x="187" y="266"/>
                </a:cubicBezTo>
                <a:lnTo>
                  <a:pt x="108" y="266"/>
                </a:lnTo>
                <a:close/>
                <a:moveTo>
                  <a:pt x="74" y="266"/>
                </a:moveTo>
                <a:cubicBezTo>
                  <a:pt x="68" y="266"/>
                  <a:pt x="68" y="266"/>
                  <a:pt x="68" y="266"/>
                </a:cubicBezTo>
                <a:cubicBezTo>
                  <a:pt x="68" y="100"/>
                  <a:pt x="68" y="100"/>
                  <a:pt x="68" y="100"/>
                </a:cubicBezTo>
                <a:cubicBezTo>
                  <a:pt x="74" y="100"/>
                  <a:pt x="74" y="100"/>
                  <a:pt x="74" y="100"/>
                </a:cubicBezTo>
                <a:lnTo>
                  <a:pt x="74" y="266"/>
                </a:lnTo>
                <a:close/>
                <a:moveTo>
                  <a:pt x="153" y="111"/>
                </a:moveTo>
                <a:cubicBezTo>
                  <a:pt x="153" y="112"/>
                  <a:pt x="154" y="112"/>
                  <a:pt x="154" y="113"/>
                </a:cubicBezTo>
                <a:cubicBezTo>
                  <a:pt x="125" y="125"/>
                  <a:pt x="125" y="125"/>
                  <a:pt x="125" y="125"/>
                </a:cubicBezTo>
                <a:cubicBezTo>
                  <a:pt x="124" y="123"/>
                  <a:pt x="124" y="123"/>
                  <a:pt x="124" y="123"/>
                </a:cubicBezTo>
                <a:lnTo>
                  <a:pt x="153" y="111"/>
                </a:lnTo>
                <a:close/>
                <a:moveTo>
                  <a:pt x="122" y="57"/>
                </a:moveTo>
                <a:cubicBezTo>
                  <a:pt x="123" y="55"/>
                  <a:pt x="123" y="55"/>
                  <a:pt x="123" y="55"/>
                </a:cubicBezTo>
                <a:cubicBezTo>
                  <a:pt x="156" y="69"/>
                  <a:pt x="156" y="69"/>
                  <a:pt x="156" y="69"/>
                </a:cubicBezTo>
                <a:cubicBezTo>
                  <a:pt x="155" y="70"/>
                  <a:pt x="155" y="70"/>
                  <a:pt x="155" y="70"/>
                </a:cubicBezTo>
                <a:lnTo>
                  <a:pt x="122" y="57"/>
                </a:lnTo>
                <a:close/>
                <a:moveTo>
                  <a:pt x="166" y="124"/>
                </a:moveTo>
                <a:cubicBezTo>
                  <a:pt x="166" y="125"/>
                  <a:pt x="167" y="125"/>
                  <a:pt x="168" y="126"/>
                </a:cubicBezTo>
                <a:cubicBezTo>
                  <a:pt x="142" y="149"/>
                  <a:pt x="142" y="149"/>
                  <a:pt x="142" y="149"/>
                </a:cubicBezTo>
                <a:cubicBezTo>
                  <a:pt x="141" y="148"/>
                  <a:pt x="141" y="148"/>
                  <a:pt x="141" y="148"/>
                </a:cubicBezTo>
                <a:lnTo>
                  <a:pt x="166" y="124"/>
                </a:lnTo>
                <a:close/>
                <a:moveTo>
                  <a:pt x="140" y="29"/>
                </a:moveTo>
                <a:cubicBezTo>
                  <a:pt x="144" y="30"/>
                  <a:pt x="144" y="30"/>
                  <a:pt x="144" y="30"/>
                </a:cubicBezTo>
                <a:cubicBezTo>
                  <a:pt x="168" y="54"/>
                  <a:pt x="168" y="54"/>
                  <a:pt x="168" y="54"/>
                </a:cubicBezTo>
                <a:cubicBezTo>
                  <a:pt x="166" y="56"/>
                  <a:pt x="166" y="56"/>
                  <a:pt x="166" y="56"/>
                </a:cubicBezTo>
                <a:lnTo>
                  <a:pt x="140" y="29"/>
                </a:lnTo>
                <a:close/>
                <a:moveTo>
                  <a:pt x="181" y="133"/>
                </a:moveTo>
                <a:cubicBezTo>
                  <a:pt x="182" y="133"/>
                  <a:pt x="182" y="134"/>
                  <a:pt x="183" y="134"/>
                </a:cubicBezTo>
                <a:cubicBezTo>
                  <a:pt x="170" y="166"/>
                  <a:pt x="170" y="166"/>
                  <a:pt x="170" y="166"/>
                </a:cubicBezTo>
                <a:cubicBezTo>
                  <a:pt x="168" y="165"/>
                  <a:pt x="168" y="165"/>
                  <a:pt x="168" y="165"/>
                </a:cubicBezTo>
                <a:lnTo>
                  <a:pt x="181" y="133"/>
                </a:lnTo>
                <a:close/>
                <a:moveTo>
                  <a:pt x="167" y="10"/>
                </a:moveTo>
                <a:cubicBezTo>
                  <a:pt x="171" y="17"/>
                  <a:pt x="171" y="17"/>
                  <a:pt x="171" y="17"/>
                </a:cubicBezTo>
                <a:cubicBezTo>
                  <a:pt x="185" y="46"/>
                  <a:pt x="185" y="46"/>
                  <a:pt x="185" y="46"/>
                </a:cubicBezTo>
                <a:cubicBezTo>
                  <a:pt x="184" y="46"/>
                  <a:pt x="183" y="47"/>
                  <a:pt x="182" y="47"/>
                </a:cubicBezTo>
                <a:lnTo>
                  <a:pt x="167" y="10"/>
                </a:lnTo>
                <a:close/>
                <a:moveTo>
                  <a:pt x="197" y="323"/>
                </a:moveTo>
                <a:cubicBezTo>
                  <a:pt x="197" y="323"/>
                  <a:pt x="197" y="323"/>
                  <a:pt x="197" y="323"/>
                </a:cubicBezTo>
                <a:cubicBezTo>
                  <a:pt x="201" y="328"/>
                  <a:pt x="201" y="328"/>
                  <a:pt x="201" y="328"/>
                </a:cubicBezTo>
                <a:cubicBezTo>
                  <a:pt x="201" y="351"/>
                  <a:pt x="201" y="351"/>
                  <a:pt x="201" y="351"/>
                </a:cubicBezTo>
                <a:cubicBezTo>
                  <a:pt x="197" y="351"/>
                  <a:pt x="197" y="351"/>
                  <a:pt x="197" y="351"/>
                </a:cubicBezTo>
                <a:lnTo>
                  <a:pt x="197" y="323"/>
                </a:lnTo>
                <a:close/>
                <a:moveTo>
                  <a:pt x="197" y="282"/>
                </a:moveTo>
                <a:cubicBezTo>
                  <a:pt x="197" y="282"/>
                  <a:pt x="197" y="282"/>
                  <a:pt x="197" y="282"/>
                </a:cubicBezTo>
                <a:cubicBezTo>
                  <a:pt x="201" y="287"/>
                  <a:pt x="201" y="287"/>
                  <a:pt x="201" y="287"/>
                </a:cubicBezTo>
                <a:cubicBezTo>
                  <a:pt x="201" y="307"/>
                  <a:pt x="201" y="307"/>
                  <a:pt x="201" y="307"/>
                </a:cubicBezTo>
                <a:cubicBezTo>
                  <a:pt x="197" y="307"/>
                  <a:pt x="197" y="307"/>
                  <a:pt x="197" y="307"/>
                </a:cubicBezTo>
                <a:lnTo>
                  <a:pt x="197" y="282"/>
                </a:lnTo>
                <a:close/>
                <a:moveTo>
                  <a:pt x="197" y="171"/>
                </a:moveTo>
                <a:cubicBezTo>
                  <a:pt x="199" y="171"/>
                  <a:pt x="199" y="171"/>
                  <a:pt x="199" y="171"/>
                </a:cubicBezTo>
                <a:cubicBezTo>
                  <a:pt x="199" y="136"/>
                  <a:pt x="199" y="136"/>
                  <a:pt x="199" y="136"/>
                </a:cubicBezTo>
                <a:cubicBezTo>
                  <a:pt x="200" y="136"/>
                  <a:pt x="201" y="136"/>
                  <a:pt x="201" y="136"/>
                </a:cubicBezTo>
                <a:cubicBezTo>
                  <a:pt x="201" y="171"/>
                  <a:pt x="201" y="171"/>
                  <a:pt x="201" y="171"/>
                </a:cubicBezTo>
                <a:cubicBezTo>
                  <a:pt x="201" y="171"/>
                  <a:pt x="201" y="171"/>
                  <a:pt x="201" y="171"/>
                </a:cubicBezTo>
                <a:cubicBezTo>
                  <a:pt x="201" y="267"/>
                  <a:pt x="201" y="267"/>
                  <a:pt x="201" y="267"/>
                </a:cubicBezTo>
                <a:cubicBezTo>
                  <a:pt x="197" y="267"/>
                  <a:pt x="197" y="267"/>
                  <a:pt x="197" y="267"/>
                </a:cubicBezTo>
                <a:lnTo>
                  <a:pt x="197" y="171"/>
                </a:lnTo>
                <a:close/>
                <a:moveTo>
                  <a:pt x="199" y="5"/>
                </a:moveTo>
                <a:cubicBezTo>
                  <a:pt x="201" y="5"/>
                  <a:pt x="201" y="5"/>
                  <a:pt x="201" y="5"/>
                </a:cubicBezTo>
                <a:cubicBezTo>
                  <a:pt x="201" y="45"/>
                  <a:pt x="201" y="45"/>
                  <a:pt x="201" y="45"/>
                </a:cubicBezTo>
                <a:cubicBezTo>
                  <a:pt x="201" y="45"/>
                  <a:pt x="200" y="45"/>
                  <a:pt x="199" y="44"/>
                </a:cubicBezTo>
                <a:lnTo>
                  <a:pt x="199" y="5"/>
                </a:lnTo>
                <a:close/>
                <a:moveTo>
                  <a:pt x="212" y="61"/>
                </a:moveTo>
                <a:cubicBezTo>
                  <a:pt x="217" y="61"/>
                  <a:pt x="222" y="66"/>
                  <a:pt x="222" y="71"/>
                </a:cubicBezTo>
                <a:cubicBezTo>
                  <a:pt x="222" y="77"/>
                  <a:pt x="217" y="81"/>
                  <a:pt x="212" y="81"/>
                </a:cubicBezTo>
                <a:cubicBezTo>
                  <a:pt x="206" y="81"/>
                  <a:pt x="202" y="77"/>
                  <a:pt x="202" y="71"/>
                </a:cubicBezTo>
                <a:cubicBezTo>
                  <a:pt x="202" y="66"/>
                  <a:pt x="206" y="61"/>
                  <a:pt x="212" y="61"/>
                </a:cubicBezTo>
                <a:close/>
                <a:moveTo>
                  <a:pt x="231" y="164"/>
                </a:moveTo>
                <a:cubicBezTo>
                  <a:pt x="230" y="164"/>
                  <a:pt x="230" y="164"/>
                  <a:pt x="230" y="164"/>
                </a:cubicBezTo>
                <a:cubicBezTo>
                  <a:pt x="217" y="131"/>
                  <a:pt x="217" y="131"/>
                  <a:pt x="217" y="131"/>
                </a:cubicBezTo>
                <a:cubicBezTo>
                  <a:pt x="220" y="130"/>
                  <a:pt x="220" y="130"/>
                  <a:pt x="220" y="130"/>
                </a:cubicBezTo>
                <a:lnTo>
                  <a:pt x="231" y="164"/>
                </a:lnTo>
                <a:close/>
                <a:moveTo>
                  <a:pt x="233" y="119"/>
                </a:moveTo>
                <a:cubicBezTo>
                  <a:pt x="258" y="143"/>
                  <a:pt x="258" y="143"/>
                  <a:pt x="258" y="143"/>
                </a:cubicBezTo>
                <a:cubicBezTo>
                  <a:pt x="256" y="145"/>
                  <a:pt x="256" y="145"/>
                  <a:pt x="256" y="145"/>
                </a:cubicBezTo>
                <a:cubicBezTo>
                  <a:pt x="231" y="120"/>
                  <a:pt x="231" y="120"/>
                  <a:pt x="231" y="120"/>
                </a:cubicBezTo>
                <a:cubicBezTo>
                  <a:pt x="232" y="120"/>
                  <a:pt x="232" y="119"/>
                  <a:pt x="233" y="119"/>
                </a:cubicBezTo>
                <a:close/>
                <a:moveTo>
                  <a:pt x="241" y="103"/>
                </a:moveTo>
                <a:cubicBezTo>
                  <a:pt x="273" y="116"/>
                  <a:pt x="273" y="116"/>
                  <a:pt x="273" y="116"/>
                </a:cubicBezTo>
                <a:cubicBezTo>
                  <a:pt x="272" y="118"/>
                  <a:pt x="272" y="118"/>
                  <a:pt x="272" y="118"/>
                </a:cubicBezTo>
                <a:cubicBezTo>
                  <a:pt x="240" y="104"/>
                  <a:pt x="240" y="104"/>
                  <a:pt x="240" y="104"/>
                </a:cubicBezTo>
                <a:cubicBezTo>
                  <a:pt x="240" y="104"/>
                  <a:pt x="241" y="103"/>
                  <a:pt x="241" y="103"/>
                </a:cubicBezTo>
                <a:close/>
                <a:moveTo>
                  <a:pt x="279" y="84"/>
                </a:moveTo>
                <a:cubicBezTo>
                  <a:pt x="375" y="84"/>
                  <a:pt x="375" y="84"/>
                  <a:pt x="375" y="84"/>
                </a:cubicBezTo>
                <a:cubicBezTo>
                  <a:pt x="375" y="88"/>
                  <a:pt x="375" y="88"/>
                  <a:pt x="375" y="88"/>
                </a:cubicBezTo>
                <a:cubicBezTo>
                  <a:pt x="279" y="88"/>
                  <a:pt x="279" y="88"/>
                  <a:pt x="279" y="88"/>
                </a:cubicBezTo>
                <a:lnTo>
                  <a:pt x="279" y="84"/>
                </a:lnTo>
                <a:close/>
                <a:moveTo>
                  <a:pt x="359" y="55"/>
                </a:moveTo>
                <a:cubicBezTo>
                  <a:pt x="362" y="80"/>
                  <a:pt x="362" y="80"/>
                  <a:pt x="362" y="80"/>
                </a:cubicBezTo>
                <a:cubicBezTo>
                  <a:pt x="360" y="80"/>
                  <a:pt x="360" y="80"/>
                  <a:pt x="360" y="80"/>
                </a:cubicBezTo>
                <a:cubicBezTo>
                  <a:pt x="358" y="54"/>
                  <a:pt x="358" y="54"/>
                  <a:pt x="358" y="54"/>
                </a:cubicBezTo>
                <a:lnTo>
                  <a:pt x="359" y="55"/>
                </a:lnTo>
                <a:close/>
                <a:moveTo>
                  <a:pt x="370" y="67"/>
                </a:moveTo>
                <a:cubicBezTo>
                  <a:pt x="397" y="83"/>
                  <a:pt x="397" y="83"/>
                  <a:pt x="397" y="83"/>
                </a:cubicBezTo>
                <a:cubicBezTo>
                  <a:pt x="397" y="85"/>
                  <a:pt x="397" y="85"/>
                  <a:pt x="397" y="85"/>
                </a:cubicBezTo>
                <a:cubicBezTo>
                  <a:pt x="370" y="72"/>
                  <a:pt x="370" y="72"/>
                  <a:pt x="370" y="72"/>
                </a:cubicBezTo>
                <a:lnTo>
                  <a:pt x="370" y="67"/>
                </a:lnTo>
                <a:close/>
                <a:moveTo>
                  <a:pt x="411" y="89"/>
                </a:moveTo>
                <a:cubicBezTo>
                  <a:pt x="412" y="93"/>
                  <a:pt x="412" y="93"/>
                  <a:pt x="412" y="93"/>
                </a:cubicBezTo>
                <a:cubicBezTo>
                  <a:pt x="382" y="99"/>
                  <a:pt x="382" y="99"/>
                  <a:pt x="382" y="99"/>
                </a:cubicBezTo>
                <a:cubicBezTo>
                  <a:pt x="378" y="97"/>
                  <a:pt x="378" y="97"/>
                  <a:pt x="378" y="97"/>
                </a:cubicBezTo>
                <a:lnTo>
                  <a:pt x="411" y="89"/>
                </a:lnTo>
                <a:close/>
                <a:moveTo>
                  <a:pt x="431" y="95"/>
                </a:moveTo>
                <a:cubicBezTo>
                  <a:pt x="403" y="130"/>
                  <a:pt x="403" y="130"/>
                  <a:pt x="403" y="130"/>
                </a:cubicBezTo>
                <a:cubicBezTo>
                  <a:pt x="400" y="127"/>
                  <a:pt x="400" y="127"/>
                  <a:pt x="400" y="127"/>
                </a:cubicBezTo>
                <a:cubicBezTo>
                  <a:pt x="428" y="91"/>
                  <a:pt x="428" y="91"/>
                  <a:pt x="428" y="91"/>
                </a:cubicBezTo>
                <a:lnTo>
                  <a:pt x="431" y="95"/>
                </a:lnTo>
                <a:close/>
                <a:moveTo>
                  <a:pt x="447" y="98"/>
                </a:moveTo>
                <a:cubicBezTo>
                  <a:pt x="432" y="144"/>
                  <a:pt x="432" y="144"/>
                  <a:pt x="432" y="144"/>
                </a:cubicBezTo>
                <a:cubicBezTo>
                  <a:pt x="430" y="143"/>
                  <a:pt x="430" y="143"/>
                  <a:pt x="430" y="143"/>
                </a:cubicBezTo>
                <a:cubicBezTo>
                  <a:pt x="445" y="96"/>
                  <a:pt x="445" y="96"/>
                  <a:pt x="445" y="96"/>
                </a:cubicBezTo>
                <a:lnTo>
                  <a:pt x="447" y="98"/>
                </a:lnTo>
                <a:close/>
                <a:moveTo>
                  <a:pt x="461" y="95"/>
                </a:moveTo>
                <a:cubicBezTo>
                  <a:pt x="463" y="95"/>
                  <a:pt x="463" y="95"/>
                  <a:pt x="463" y="95"/>
                </a:cubicBezTo>
                <a:cubicBezTo>
                  <a:pt x="463" y="155"/>
                  <a:pt x="463" y="155"/>
                  <a:pt x="463" y="155"/>
                </a:cubicBezTo>
                <a:cubicBezTo>
                  <a:pt x="461" y="155"/>
                  <a:pt x="461" y="155"/>
                  <a:pt x="461" y="155"/>
                </a:cubicBezTo>
                <a:lnTo>
                  <a:pt x="461" y="95"/>
                </a:lnTo>
                <a:close/>
                <a:moveTo>
                  <a:pt x="207" y="286"/>
                </a:moveTo>
                <a:cubicBezTo>
                  <a:pt x="217" y="286"/>
                  <a:pt x="217" y="286"/>
                  <a:pt x="217" y="286"/>
                </a:cubicBezTo>
                <a:cubicBezTo>
                  <a:pt x="217" y="307"/>
                  <a:pt x="217" y="307"/>
                  <a:pt x="217" y="307"/>
                </a:cubicBezTo>
                <a:cubicBezTo>
                  <a:pt x="207" y="307"/>
                  <a:pt x="207" y="307"/>
                  <a:pt x="207" y="307"/>
                </a:cubicBezTo>
                <a:lnTo>
                  <a:pt x="207" y="286"/>
                </a:lnTo>
                <a:close/>
                <a:moveTo>
                  <a:pt x="222" y="279"/>
                </a:moveTo>
                <a:cubicBezTo>
                  <a:pt x="226" y="276"/>
                  <a:pt x="226" y="276"/>
                  <a:pt x="226" y="276"/>
                </a:cubicBezTo>
                <a:cubicBezTo>
                  <a:pt x="226" y="311"/>
                  <a:pt x="226" y="311"/>
                  <a:pt x="226" y="311"/>
                </a:cubicBezTo>
                <a:cubicBezTo>
                  <a:pt x="222" y="309"/>
                  <a:pt x="222" y="309"/>
                  <a:pt x="222" y="309"/>
                </a:cubicBezTo>
                <a:lnTo>
                  <a:pt x="222" y="279"/>
                </a:lnTo>
                <a:close/>
                <a:moveTo>
                  <a:pt x="345" y="260"/>
                </a:moveTo>
                <a:cubicBezTo>
                  <a:pt x="345" y="236"/>
                  <a:pt x="345" y="236"/>
                  <a:pt x="345" y="236"/>
                </a:cubicBezTo>
                <a:cubicBezTo>
                  <a:pt x="348" y="236"/>
                  <a:pt x="348" y="236"/>
                  <a:pt x="348" y="236"/>
                </a:cubicBezTo>
                <a:cubicBezTo>
                  <a:pt x="350" y="257"/>
                  <a:pt x="350" y="257"/>
                  <a:pt x="350" y="257"/>
                </a:cubicBezTo>
                <a:cubicBezTo>
                  <a:pt x="365" y="285"/>
                  <a:pt x="365" y="285"/>
                  <a:pt x="365" y="285"/>
                </a:cubicBezTo>
                <a:lnTo>
                  <a:pt x="345" y="260"/>
                </a:lnTo>
                <a:close/>
                <a:moveTo>
                  <a:pt x="397" y="192"/>
                </a:moveTo>
                <a:cubicBezTo>
                  <a:pt x="397" y="182"/>
                  <a:pt x="397" y="182"/>
                  <a:pt x="397" y="182"/>
                </a:cubicBezTo>
                <a:cubicBezTo>
                  <a:pt x="401" y="182"/>
                  <a:pt x="401" y="182"/>
                  <a:pt x="401" y="182"/>
                </a:cubicBezTo>
                <a:cubicBezTo>
                  <a:pt x="409" y="190"/>
                  <a:pt x="409" y="190"/>
                  <a:pt x="409" y="190"/>
                </a:cubicBezTo>
                <a:cubicBezTo>
                  <a:pt x="407" y="204"/>
                  <a:pt x="407" y="204"/>
                  <a:pt x="407" y="204"/>
                </a:cubicBezTo>
                <a:cubicBezTo>
                  <a:pt x="398" y="210"/>
                  <a:pt x="398" y="210"/>
                  <a:pt x="398" y="210"/>
                </a:cubicBezTo>
                <a:cubicBezTo>
                  <a:pt x="395" y="210"/>
                  <a:pt x="395" y="210"/>
                  <a:pt x="395" y="210"/>
                </a:cubicBezTo>
                <a:cubicBezTo>
                  <a:pt x="395" y="203"/>
                  <a:pt x="395" y="203"/>
                  <a:pt x="395" y="203"/>
                </a:cubicBezTo>
                <a:cubicBezTo>
                  <a:pt x="400" y="203"/>
                  <a:pt x="400" y="203"/>
                  <a:pt x="400" y="203"/>
                </a:cubicBezTo>
                <a:cubicBezTo>
                  <a:pt x="400" y="201"/>
                  <a:pt x="400" y="201"/>
                  <a:pt x="400" y="201"/>
                </a:cubicBezTo>
                <a:cubicBezTo>
                  <a:pt x="395" y="201"/>
                  <a:pt x="395" y="201"/>
                  <a:pt x="395" y="201"/>
                </a:cubicBezTo>
                <a:cubicBezTo>
                  <a:pt x="395" y="192"/>
                  <a:pt x="395" y="192"/>
                  <a:pt x="395" y="192"/>
                </a:cubicBezTo>
                <a:lnTo>
                  <a:pt x="397" y="192"/>
                </a:lnTo>
                <a:close/>
                <a:moveTo>
                  <a:pt x="407" y="219"/>
                </a:moveTo>
                <a:cubicBezTo>
                  <a:pt x="401" y="219"/>
                  <a:pt x="401" y="219"/>
                  <a:pt x="401" y="219"/>
                </a:cubicBezTo>
                <a:cubicBezTo>
                  <a:pt x="401" y="212"/>
                  <a:pt x="401" y="212"/>
                  <a:pt x="401" y="212"/>
                </a:cubicBezTo>
                <a:cubicBezTo>
                  <a:pt x="412" y="206"/>
                  <a:pt x="412" y="206"/>
                  <a:pt x="412" y="206"/>
                </a:cubicBezTo>
                <a:lnTo>
                  <a:pt x="407" y="219"/>
                </a:lnTo>
                <a:close/>
                <a:moveTo>
                  <a:pt x="413" y="497"/>
                </a:moveTo>
                <a:cubicBezTo>
                  <a:pt x="426" y="428"/>
                  <a:pt x="426" y="428"/>
                  <a:pt x="426" y="428"/>
                </a:cubicBezTo>
                <a:cubicBezTo>
                  <a:pt x="423" y="403"/>
                  <a:pt x="423" y="403"/>
                  <a:pt x="423" y="403"/>
                </a:cubicBezTo>
                <a:cubicBezTo>
                  <a:pt x="412" y="451"/>
                  <a:pt x="412" y="451"/>
                  <a:pt x="412" y="451"/>
                </a:cubicBezTo>
                <a:cubicBezTo>
                  <a:pt x="406" y="451"/>
                  <a:pt x="406" y="451"/>
                  <a:pt x="406" y="451"/>
                </a:cubicBezTo>
                <a:cubicBezTo>
                  <a:pt x="406" y="408"/>
                  <a:pt x="406" y="408"/>
                  <a:pt x="406" y="408"/>
                </a:cubicBezTo>
                <a:cubicBezTo>
                  <a:pt x="424" y="395"/>
                  <a:pt x="424" y="395"/>
                  <a:pt x="424" y="395"/>
                </a:cubicBezTo>
                <a:cubicBezTo>
                  <a:pt x="433" y="320"/>
                  <a:pt x="433" y="320"/>
                  <a:pt x="433" y="320"/>
                </a:cubicBezTo>
                <a:cubicBezTo>
                  <a:pt x="398" y="400"/>
                  <a:pt x="398" y="400"/>
                  <a:pt x="398" y="400"/>
                </a:cubicBezTo>
                <a:cubicBezTo>
                  <a:pt x="395" y="400"/>
                  <a:pt x="395" y="400"/>
                  <a:pt x="395" y="400"/>
                </a:cubicBezTo>
                <a:cubicBezTo>
                  <a:pt x="395" y="351"/>
                  <a:pt x="395" y="351"/>
                  <a:pt x="395" y="351"/>
                </a:cubicBezTo>
                <a:cubicBezTo>
                  <a:pt x="406" y="320"/>
                  <a:pt x="406" y="320"/>
                  <a:pt x="406" y="320"/>
                </a:cubicBezTo>
                <a:cubicBezTo>
                  <a:pt x="385" y="302"/>
                  <a:pt x="385" y="302"/>
                  <a:pt x="385" y="302"/>
                </a:cubicBezTo>
                <a:cubicBezTo>
                  <a:pt x="406" y="280"/>
                  <a:pt x="406" y="280"/>
                  <a:pt x="406" y="280"/>
                </a:cubicBezTo>
                <a:cubicBezTo>
                  <a:pt x="413" y="284"/>
                  <a:pt x="413" y="284"/>
                  <a:pt x="413" y="284"/>
                </a:cubicBezTo>
                <a:cubicBezTo>
                  <a:pt x="404" y="301"/>
                  <a:pt x="404" y="301"/>
                  <a:pt x="404" y="301"/>
                </a:cubicBezTo>
                <a:cubicBezTo>
                  <a:pt x="425" y="319"/>
                  <a:pt x="425" y="319"/>
                  <a:pt x="425" y="319"/>
                </a:cubicBezTo>
                <a:cubicBezTo>
                  <a:pt x="456" y="296"/>
                  <a:pt x="456" y="296"/>
                  <a:pt x="456" y="296"/>
                </a:cubicBezTo>
                <a:cubicBezTo>
                  <a:pt x="478" y="218"/>
                  <a:pt x="478" y="218"/>
                  <a:pt x="478" y="218"/>
                </a:cubicBezTo>
                <a:cubicBezTo>
                  <a:pt x="469" y="184"/>
                  <a:pt x="469" y="184"/>
                  <a:pt x="469" y="184"/>
                </a:cubicBezTo>
                <a:cubicBezTo>
                  <a:pt x="482" y="173"/>
                  <a:pt x="482" y="173"/>
                  <a:pt x="482" y="173"/>
                </a:cubicBezTo>
                <a:cubicBezTo>
                  <a:pt x="486" y="167"/>
                  <a:pt x="486" y="167"/>
                  <a:pt x="486" y="167"/>
                </a:cubicBezTo>
                <a:cubicBezTo>
                  <a:pt x="485" y="167"/>
                  <a:pt x="485" y="167"/>
                  <a:pt x="485" y="167"/>
                </a:cubicBezTo>
                <a:cubicBezTo>
                  <a:pt x="485" y="167"/>
                  <a:pt x="485" y="167"/>
                  <a:pt x="485" y="167"/>
                </a:cubicBezTo>
                <a:cubicBezTo>
                  <a:pt x="462" y="176"/>
                  <a:pt x="462" y="176"/>
                  <a:pt x="462" y="176"/>
                </a:cubicBezTo>
                <a:cubicBezTo>
                  <a:pt x="457" y="226"/>
                  <a:pt x="457" y="226"/>
                  <a:pt x="457" y="226"/>
                </a:cubicBezTo>
                <a:cubicBezTo>
                  <a:pt x="417" y="228"/>
                  <a:pt x="417" y="228"/>
                  <a:pt x="417" y="228"/>
                </a:cubicBezTo>
                <a:cubicBezTo>
                  <a:pt x="460" y="233"/>
                  <a:pt x="460" y="233"/>
                  <a:pt x="460" y="233"/>
                </a:cubicBezTo>
                <a:cubicBezTo>
                  <a:pt x="416" y="240"/>
                  <a:pt x="416" y="240"/>
                  <a:pt x="416" y="240"/>
                </a:cubicBezTo>
                <a:cubicBezTo>
                  <a:pt x="421" y="255"/>
                  <a:pt x="421" y="255"/>
                  <a:pt x="421" y="255"/>
                </a:cubicBezTo>
                <a:cubicBezTo>
                  <a:pt x="413" y="265"/>
                  <a:pt x="413" y="265"/>
                  <a:pt x="413" y="265"/>
                </a:cubicBezTo>
                <a:cubicBezTo>
                  <a:pt x="394" y="257"/>
                  <a:pt x="394" y="257"/>
                  <a:pt x="394" y="257"/>
                </a:cubicBezTo>
                <a:cubicBezTo>
                  <a:pt x="377" y="266"/>
                  <a:pt x="377" y="266"/>
                  <a:pt x="377" y="266"/>
                </a:cubicBezTo>
                <a:cubicBezTo>
                  <a:pt x="368" y="256"/>
                  <a:pt x="368" y="256"/>
                  <a:pt x="368" y="256"/>
                </a:cubicBezTo>
                <a:cubicBezTo>
                  <a:pt x="379" y="222"/>
                  <a:pt x="379" y="222"/>
                  <a:pt x="379" y="222"/>
                </a:cubicBezTo>
                <a:cubicBezTo>
                  <a:pt x="384" y="222"/>
                  <a:pt x="384" y="222"/>
                  <a:pt x="384" y="222"/>
                </a:cubicBezTo>
                <a:cubicBezTo>
                  <a:pt x="387" y="251"/>
                  <a:pt x="387" y="251"/>
                  <a:pt x="387" y="251"/>
                </a:cubicBezTo>
                <a:cubicBezTo>
                  <a:pt x="394" y="230"/>
                  <a:pt x="394" y="230"/>
                  <a:pt x="394" y="230"/>
                </a:cubicBezTo>
                <a:cubicBezTo>
                  <a:pt x="411" y="231"/>
                  <a:pt x="411" y="231"/>
                  <a:pt x="411" y="231"/>
                </a:cubicBezTo>
                <a:cubicBezTo>
                  <a:pt x="404" y="228"/>
                  <a:pt x="404" y="228"/>
                  <a:pt x="404" y="228"/>
                </a:cubicBezTo>
                <a:cubicBezTo>
                  <a:pt x="415" y="227"/>
                  <a:pt x="415" y="227"/>
                  <a:pt x="415" y="227"/>
                </a:cubicBezTo>
                <a:cubicBezTo>
                  <a:pt x="412" y="220"/>
                  <a:pt x="412" y="220"/>
                  <a:pt x="412" y="220"/>
                </a:cubicBezTo>
                <a:cubicBezTo>
                  <a:pt x="418" y="210"/>
                  <a:pt x="418" y="210"/>
                  <a:pt x="418" y="210"/>
                </a:cubicBezTo>
                <a:cubicBezTo>
                  <a:pt x="421" y="188"/>
                  <a:pt x="421" y="188"/>
                  <a:pt x="421" y="188"/>
                </a:cubicBezTo>
                <a:cubicBezTo>
                  <a:pt x="406" y="175"/>
                  <a:pt x="406" y="175"/>
                  <a:pt x="406" y="175"/>
                </a:cubicBezTo>
                <a:cubicBezTo>
                  <a:pt x="394" y="176"/>
                  <a:pt x="394" y="176"/>
                  <a:pt x="394" y="176"/>
                </a:cubicBezTo>
                <a:cubicBezTo>
                  <a:pt x="384" y="184"/>
                  <a:pt x="384" y="184"/>
                  <a:pt x="384" y="184"/>
                </a:cubicBezTo>
                <a:cubicBezTo>
                  <a:pt x="381" y="122"/>
                  <a:pt x="381" y="122"/>
                  <a:pt x="381" y="122"/>
                </a:cubicBezTo>
                <a:cubicBezTo>
                  <a:pt x="378" y="118"/>
                  <a:pt x="378" y="118"/>
                  <a:pt x="378" y="118"/>
                </a:cubicBezTo>
                <a:cubicBezTo>
                  <a:pt x="375" y="221"/>
                  <a:pt x="375" y="221"/>
                  <a:pt x="375" y="221"/>
                </a:cubicBezTo>
                <a:cubicBezTo>
                  <a:pt x="367" y="233"/>
                  <a:pt x="367" y="233"/>
                  <a:pt x="367" y="233"/>
                </a:cubicBezTo>
                <a:cubicBezTo>
                  <a:pt x="367" y="233"/>
                  <a:pt x="366" y="232"/>
                  <a:pt x="364" y="225"/>
                </a:cubicBezTo>
                <a:cubicBezTo>
                  <a:pt x="362" y="218"/>
                  <a:pt x="365" y="200"/>
                  <a:pt x="365" y="200"/>
                </a:cubicBezTo>
                <a:cubicBezTo>
                  <a:pt x="373" y="120"/>
                  <a:pt x="373" y="120"/>
                  <a:pt x="373" y="120"/>
                </a:cubicBezTo>
                <a:cubicBezTo>
                  <a:pt x="367" y="127"/>
                  <a:pt x="367" y="127"/>
                  <a:pt x="367" y="127"/>
                </a:cubicBezTo>
                <a:cubicBezTo>
                  <a:pt x="363" y="176"/>
                  <a:pt x="363" y="176"/>
                  <a:pt x="363" y="176"/>
                </a:cubicBezTo>
                <a:cubicBezTo>
                  <a:pt x="345" y="189"/>
                  <a:pt x="345" y="189"/>
                  <a:pt x="345" y="189"/>
                </a:cubicBezTo>
                <a:cubicBezTo>
                  <a:pt x="340" y="215"/>
                  <a:pt x="340" y="215"/>
                  <a:pt x="340" y="215"/>
                </a:cubicBezTo>
                <a:cubicBezTo>
                  <a:pt x="347" y="195"/>
                  <a:pt x="347" y="195"/>
                  <a:pt x="347" y="195"/>
                </a:cubicBezTo>
                <a:cubicBezTo>
                  <a:pt x="361" y="188"/>
                  <a:pt x="361" y="188"/>
                  <a:pt x="361" y="188"/>
                </a:cubicBezTo>
                <a:cubicBezTo>
                  <a:pt x="359" y="201"/>
                  <a:pt x="359" y="201"/>
                  <a:pt x="359" y="201"/>
                </a:cubicBezTo>
                <a:cubicBezTo>
                  <a:pt x="350" y="207"/>
                  <a:pt x="350" y="207"/>
                  <a:pt x="350" y="207"/>
                </a:cubicBezTo>
                <a:cubicBezTo>
                  <a:pt x="332" y="230"/>
                  <a:pt x="332" y="230"/>
                  <a:pt x="332" y="230"/>
                </a:cubicBezTo>
                <a:cubicBezTo>
                  <a:pt x="330" y="270"/>
                  <a:pt x="330" y="270"/>
                  <a:pt x="330" y="270"/>
                </a:cubicBezTo>
                <a:cubicBezTo>
                  <a:pt x="370" y="304"/>
                  <a:pt x="370" y="304"/>
                  <a:pt x="370" y="304"/>
                </a:cubicBezTo>
                <a:cubicBezTo>
                  <a:pt x="361" y="327"/>
                  <a:pt x="361" y="327"/>
                  <a:pt x="361" y="327"/>
                </a:cubicBezTo>
                <a:cubicBezTo>
                  <a:pt x="394" y="351"/>
                  <a:pt x="394" y="351"/>
                  <a:pt x="394" y="351"/>
                </a:cubicBezTo>
                <a:cubicBezTo>
                  <a:pt x="387" y="356"/>
                  <a:pt x="387" y="356"/>
                  <a:pt x="387" y="356"/>
                </a:cubicBezTo>
                <a:cubicBezTo>
                  <a:pt x="350" y="337"/>
                  <a:pt x="350" y="337"/>
                  <a:pt x="350" y="337"/>
                </a:cubicBezTo>
                <a:cubicBezTo>
                  <a:pt x="361" y="327"/>
                  <a:pt x="361" y="327"/>
                  <a:pt x="361" y="327"/>
                </a:cubicBezTo>
                <a:cubicBezTo>
                  <a:pt x="290" y="318"/>
                  <a:pt x="290" y="318"/>
                  <a:pt x="290" y="318"/>
                </a:cubicBezTo>
                <a:cubicBezTo>
                  <a:pt x="253" y="336"/>
                  <a:pt x="253" y="336"/>
                  <a:pt x="253" y="336"/>
                </a:cubicBezTo>
                <a:cubicBezTo>
                  <a:pt x="253" y="350"/>
                  <a:pt x="253" y="350"/>
                  <a:pt x="253" y="350"/>
                </a:cubicBezTo>
                <a:cubicBezTo>
                  <a:pt x="253" y="367"/>
                  <a:pt x="253" y="367"/>
                  <a:pt x="253" y="367"/>
                </a:cubicBezTo>
                <a:cubicBezTo>
                  <a:pt x="229" y="367"/>
                  <a:pt x="229" y="367"/>
                  <a:pt x="229" y="367"/>
                </a:cubicBezTo>
                <a:cubicBezTo>
                  <a:pt x="220" y="351"/>
                  <a:pt x="220" y="351"/>
                  <a:pt x="220" y="351"/>
                </a:cubicBezTo>
                <a:cubicBezTo>
                  <a:pt x="207" y="351"/>
                  <a:pt x="207" y="351"/>
                  <a:pt x="207" y="351"/>
                </a:cubicBezTo>
                <a:cubicBezTo>
                  <a:pt x="207" y="326"/>
                  <a:pt x="207" y="326"/>
                  <a:pt x="207" y="326"/>
                </a:cubicBezTo>
                <a:cubicBezTo>
                  <a:pt x="227" y="326"/>
                  <a:pt x="227" y="326"/>
                  <a:pt x="227" y="326"/>
                </a:cubicBezTo>
                <a:cubicBezTo>
                  <a:pt x="227" y="326"/>
                  <a:pt x="227" y="326"/>
                  <a:pt x="227" y="326"/>
                </a:cubicBezTo>
                <a:cubicBezTo>
                  <a:pt x="232" y="326"/>
                  <a:pt x="235" y="323"/>
                  <a:pt x="235" y="318"/>
                </a:cubicBezTo>
                <a:cubicBezTo>
                  <a:pt x="235" y="318"/>
                  <a:pt x="235" y="318"/>
                  <a:pt x="235" y="318"/>
                </a:cubicBezTo>
                <a:cubicBezTo>
                  <a:pt x="235" y="315"/>
                  <a:pt x="235" y="315"/>
                  <a:pt x="235" y="315"/>
                </a:cubicBezTo>
                <a:cubicBezTo>
                  <a:pt x="236" y="315"/>
                  <a:pt x="236" y="315"/>
                  <a:pt x="236" y="315"/>
                </a:cubicBezTo>
                <a:cubicBezTo>
                  <a:pt x="236" y="286"/>
                  <a:pt x="236" y="286"/>
                  <a:pt x="236" y="286"/>
                </a:cubicBezTo>
                <a:cubicBezTo>
                  <a:pt x="236" y="286"/>
                  <a:pt x="236" y="286"/>
                  <a:pt x="236" y="286"/>
                </a:cubicBezTo>
                <a:cubicBezTo>
                  <a:pt x="236" y="275"/>
                  <a:pt x="236" y="275"/>
                  <a:pt x="236" y="275"/>
                </a:cubicBezTo>
                <a:cubicBezTo>
                  <a:pt x="236" y="275"/>
                  <a:pt x="236" y="275"/>
                  <a:pt x="236" y="274"/>
                </a:cubicBezTo>
                <a:cubicBezTo>
                  <a:pt x="236" y="270"/>
                  <a:pt x="232" y="266"/>
                  <a:pt x="228" y="266"/>
                </a:cubicBezTo>
                <a:cubicBezTo>
                  <a:pt x="227" y="266"/>
                  <a:pt x="227" y="266"/>
                  <a:pt x="227" y="266"/>
                </a:cubicBezTo>
                <a:cubicBezTo>
                  <a:pt x="207" y="266"/>
                  <a:pt x="207" y="266"/>
                  <a:pt x="207" y="266"/>
                </a:cubicBezTo>
                <a:cubicBezTo>
                  <a:pt x="207" y="171"/>
                  <a:pt x="207" y="171"/>
                  <a:pt x="207" y="171"/>
                </a:cubicBezTo>
                <a:cubicBezTo>
                  <a:pt x="205" y="171"/>
                  <a:pt x="205" y="171"/>
                  <a:pt x="205" y="171"/>
                </a:cubicBezTo>
                <a:cubicBezTo>
                  <a:pt x="205" y="138"/>
                  <a:pt x="205" y="138"/>
                  <a:pt x="205" y="138"/>
                </a:cubicBezTo>
                <a:cubicBezTo>
                  <a:pt x="206" y="137"/>
                  <a:pt x="208" y="137"/>
                  <a:pt x="209" y="137"/>
                </a:cubicBezTo>
                <a:cubicBezTo>
                  <a:pt x="221" y="168"/>
                  <a:pt x="221" y="168"/>
                  <a:pt x="221" y="168"/>
                </a:cubicBezTo>
                <a:cubicBezTo>
                  <a:pt x="219" y="169"/>
                  <a:pt x="219" y="169"/>
                  <a:pt x="219" y="169"/>
                </a:cubicBezTo>
                <a:cubicBezTo>
                  <a:pt x="219" y="169"/>
                  <a:pt x="219" y="169"/>
                  <a:pt x="219" y="169"/>
                </a:cubicBezTo>
                <a:cubicBezTo>
                  <a:pt x="220" y="173"/>
                  <a:pt x="220" y="173"/>
                  <a:pt x="220" y="173"/>
                </a:cubicBezTo>
                <a:cubicBezTo>
                  <a:pt x="239" y="166"/>
                  <a:pt x="239" y="166"/>
                  <a:pt x="239" y="166"/>
                </a:cubicBezTo>
                <a:cubicBezTo>
                  <a:pt x="237" y="162"/>
                  <a:pt x="237" y="162"/>
                  <a:pt x="237" y="162"/>
                </a:cubicBezTo>
                <a:cubicBezTo>
                  <a:pt x="235" y="163"/>
                  <a:pt x="235" y="163"/>
                  <a:pt x="235" y="163"/>
                </a:cubicBezTo>
                <a:cubicBezTo>
                  <a:pt x="223" y="131"/>
                  <a:pt x="223" y="131"/>
                  <a:pt x="223" y="131"/>
                </a:cubicBezTo>
                <a:cubicBezTo>
                  <a:pt x="224" y="130"/>
                  <a:pt x="225" y="129"/>
                  <a:pt x="226" y="129"/>
                </a:cubicBezTo>
                <a:cubicBezTo>
                  <a:pt x="250" y="153"/>
                  <a:pt x="250" y="153"/>
                  <a:pt x="250" y="153"/>
                </a:cubicBezTo>
                <a:cubicBezTo>
                  <a:pt x="249" y="155"/>
                  <a:pt x="249" y="155"/>
                  <a:pt x="249" y="155"/>
                </a:cubicBezTo>
                <a:cubicBezTo>
                  <a:pt x="249" y="155"/>
                  <a:pt x="249" y="155"/>
                  <a:pt x="249" y="155"/>
                </a:cubicBezTo>
                <a:cubicBezTo>
                  <a:pt x="252" y="158"/>
                  <a:pt x="252" y="158"/>
                  <a:pt x="252" y="158"/>
                </a:cubicBezTo>
                <a:cubicBezTo>
                  <a:pt x="265" y="144"/>
                  <a:pt x="265" y="144"/>
                  <a:pt x="265" y="144"/>
                </a:cubicBezTo>
                <a:cubicBezTo>
                  <a:pt x="262" y="141"/>
                  <a:pt x="262" y="141"/>
                  <a:pt x="262" y="141"/>
                </a:cubicBezTo>
                <a:cubicBezTo>
                  <a:pt x="261" y="142"/>
                  <a:pt x="261" y="142"/>
                  <a:pt x="261" y="142"/>
                </a:cubicBezTo>
                <a:cubicBezTo>
                  <a:pt x="236" y="118"/>
                  <a:pt x="236" y="118"/>
                  <a:pt x="236" y="118"/>
                </a:cubicBezTo>
                <a:cubicBezTo>
                  <a:pt x="237" y="117"/>
                  <a:pt x="237" y="116"/>
                  <a:pt x="238" y="115"/>
                </a:cubicBezTo>
                <a:cubicBezTo>
                  <a:pt x="271" y="128"/>
                  <a:pt x="271" y="128"/>
                  <a:pt x="271" y="128"/>
                </a:cubicBezTo>
                <a:cubicBezTo>
                  <a:pt x="270" y="130"/>
                  <a:pt x="270" y="130"/>
                  <a:pt x="270" y="130"/>
                </a:cubicBezTo>
                <a:cubicBezTo>
                  <a:pt x="270" y="130"/>
                  <a:pt x="270" y="130"/>
                  <a:pt x="270" y="130"/>
                </a:cubicBezTo>
                <a:cubicBezTo>
                  <a:pt x="274" y="132"/>
                  <a:pt x="274" y="132"/>
                  <a:pt x="274" y="132"/>
                </a:cubicBezTo>
                <a:cubicBezTo>
                  <a:pt x="281" y="114"/>
                  <a:pt x="281" y="114"/>
                  <a:pt x="281" y="114"/>
                </a:cubicBezTo>
                <a:cubicBezTo>
                  <a:pt x="277" y="112"/>
                  <a:pt x="277" y="112"/>
                  <a:pt x="277" y="112"/>
                </a:cubicBezTo>
                <a:cubicBezTo>
                  <a:pt x="277" y="114"/>
                  <a:pt x="277" y="114"/>
                  <a:pt x="277" y="114"/>
                </a:cubicBezTo>
                <a:cubicBezTo>
                  <a:pt x="244" y="101"/>
                  <a:pt x="244" y="101"/>
                  <a:pt x="244" y="101"/>
                </a:cubicBezTo>
                <a:cubicBezTo>
                  <a:pt x="244" y="100"/>
                  <a:pt x="244" y="99"/>
                  <a:pt x="244" y="98"/>
                </a:cubicBezTo>
                <a:cubicBezTo>
                  <a:pt x="279" y="98"/>
                  <a:pt x="279" y="98"/>
                  <a:pt x="279" y="98"/>
                </a:cubicBezTo>
                <a:cubicBezTo>
                  <a:pt x="279" y="100"/>
                  <a:pt x="279" y="100"/>
                  <a:pt x="279" y="100"/>
                </a:cubicBezTo>
                <a:cubicBezTo>
                  <a:pt x="368" y="100"/>
                  <a:pt x="368" y="100"/>
                  <a:pt x="368" y="100"/>
                </a:cubicBezTo>
                <a:cubicBezTo>
                  <a:pt x="369" y="101"/>
                  <a:pt x="369" y="103"/>
                  <a:pt x="370" y="105"/>
                </a:cubicBezTo>
                <a:cubicBezTo>
                  <a:pt x="371" y="109"/>
                  <a:pt x="374" y="112"/>
                  <a:pt x="375" y="112"/>
                </a:cubicBezTo>
                <a:cubicBezTo>
                  <a:pt x="375" y="112"/>
                  <a:pt x="375" y="112"/>
                  <a:pt x="375" y="112"/>
                </a:cubicBezTo>
                <a:cubicBezTo>
                  <a:pt x="375" y="112"/>
                  <a:pt x="375" y="112"/>
                  <a:pt x="375" y="112"/>
                </a:cubicBezTo>
                <a:cubicBezTo>
                  <a:pt x="406" y="100"/>
                  <a:pt x="406" y="100"/>
                  <a:pt x="406" y="100"/>
                </a:cubicBezTo>
                <a:cubicBezTo>
                  <a:pt x="416" y="100"/>
                  <a:pt x="416" y="100"/>
                  <a:pt x="416" y="10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3" y="131"/>
                  <a:pt x="395" y="134"/>
                  <a:pt x="399" y="136"/>
                </a:cubicBezTo>
                <a:cubicBezTo>
                  <a:pt x="403" y="139"/>
                  <a:pt x="406" y="140"/>
                  <a:pt x="407" y="139"/>
                </a:cubicBezTo>
                <a:cubicBezTo>
                  <a:pt x="407" y="139"/>
                  <a:pt x="407" y="139"/>
                  <a:pt x="407" y="139"/>
                </a:cubicBezTo>
                <a:cubicBezTo>
                  <a:pt x="438" y="100"/>
                  <a:pt x="438" y="100"/>
                  <a:pt x="438" y="100"/>
                </a:cubicBezTo>
                <a:cubicBezTo>
                  <a:pt x="439" y="100"/>
                  <a:pt x="439" y="100"/>
                  <a:pt x="439" y="100"/>
                </a:cubicBezTo>
                <a:cubicBezTo>
                  <a:pt x="423" y="147"/>
                  <a:pt x="423" y="147"/>
                  <a:pt x="423" y="147"/>
                </a:cubicBezTo>
                <a:cubicBezTo>
                  <a:pt x="423" y="147"/>
                  <a:pt x="423" y="147"/>
                  <a:pt x="423" y="147"/>
                </a:cubicBezTo>
                <a:cubicBezTo>
                  <a:pt x="423" y="147"/>
                  <a:pt x="423" y="147"/>
                  <a:pt x="423" y="147"/>
                </a:cubicBezTo>
                <a:cubicBezTo>
                  <a:pt x="422" y="149"/>
                  <a:pt x="426" y="151"/>
                  <a:pt x="430" y="153"/>
                </a:cubicBezTo>
                <a:cubicBezTo>
                  <a:pt x="434" y="154"/>
                  <a:pt x="438" y="155"/>
                  <a:pt x="439" y="153"/>
                </a:cubicBezTo>
                <a:cubicBezTo>
                  <a:pt x="439" y="153"/>
                  <a:pt x="439" y="153"/>
                  <a:pt x="439" y="153"/>
                </a:cubicBezTo>
                <a:cubicBezTo>
                  <a:pt x="439" y="153"/>
                  <a:pt x="439" y="153"/>
                  <a:pt x="439" y="153"/>
                </a:cubicBezTo>
                <a:cubicBezTo>
                  <a:pt x="439" y="153"/>
                  <a:pt x="439" y="153"/>
                  <a:pt x="439" y="153"/>
                </a:cubicBezTo>
                <a:cubicBezTo>
                  <a:pt x="439" y="153"/>
                  <a:pt x="439" y="153"/>
                  <a:pt x="439" y="153"/>
                </a:cubicBezTo>
                <a:cubicBezTo>
                  <a:pt x="457" y="100"/>
                  <a:pt x="457" y="100"/>
                  <a:pt x="457" y="100"/>
                </a:cubicBezTo>
                <a:cubicBezTo>
                  <a:pt x="457" y="100"/>
                  <a:pt x="457" y="100"/>
                  <a:pt x="457" y="100"/>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60"/>
                  <a:pt x="461" y="161"/>
                  <a:pt x="466" y="161"/>
                </a:cubicBezTo>
                <a:cubicBezTo>
                  <a:pt x="471" y="161"/>
                  <a:pt x="474" y="160"/>
                  <a:pt x="475" y="159"/>
                </a:cubicBezTo>
                <a:cubicBezTo>
                  <a:pt x="475" y="159"/>
                  <a:pt x="475" y="159"/>
                  <a:pt x="475" y="159"/>
                </a:cubicBezTo>
                <a:cubicBezTo>
                  <a:pt x="475" y="159"/>
                  <a:pt x="475" y="159"/>
                  <a:pt x="475" y="159"/>
                </a:cubicBezTo>
                <a:cubicBezTo>
                  <a:pt x="475" y="159"/>
                  <a:pt x="475" y="159"/>
                  <a:pt x="475" y="159"/>
                </a:cubicBezTo>
                <a:cubicBezTo>
                  <a:pt x="475" y="159"/>
                  <a:pt x="475" y="159"/>
                  <a:pt x="475" y="159"/>
                </a:cubicBezTo>
                <a:cubicBezTo>
                  <a:pt x="475" y="100"/>
                  <a:pt x="475" y="100"/>
                  <a:pt x="475" y="100"/>
                </a:cubicBezTo>
                <a:cubicBezTo>
                  <a:pt x="481" y="100"/>
                  <a:pt x="481" y="100"/>
                  <a:pt x="481" y="100"/>
                </a:cubicBezTo>
                <a:cubicBezTo>
                  <a:pt x="481" y="88"/>
                  <a:pt x="481" y="88"/>
                  <a:pt x="481" y="88"/>
                </a:cubicBezTo>
                <a:cubicBezTo>
                  <a:pt x="412" y="88"/>
                  <a:pt x="412" y="88"/>
                  <a:pt x="412" y="88"/>
                </a:cubicBezTo>
                <a:cubicBezTo>
                  <a:pt x="412" y="84"/>
                  <a:pt x="412" y="84"/>
                  <a:pt x="412" y="84"/>
                </a:cubicBezTo>
                <a:cubicBezTo>
                  <a:pt x="481" y="84"/>
                  <a:pt x="481" y="84"/>
                  <a:pt x="481" y="84"/>
                </a:cubicBezTo>
                <a:cubicBezTo>
                  <a:pt x="481" y="80"/>
                  <a:pt x="481" y="80"/>
                  <a:pt x="481" y="80"/>
                </a:cubicBezTo>
                <a:cubicBezTo>
                  <a:pt x="456" y="80"/>
                  <a:pt x="456" y="80"/>
                  <a:pt x="456" y="80"/>
                </a:cubicBezTo>
                <a:cubicBezTo>
                  <a:pt x="456" y="80"/>
                  <a:pt x="456" y="80"/>
                  <a:pt x="456" y="80"/>
                </a:cubicBezTo>
                <a:cubicBezTo>
                  <a:pt x="411" y="80"/>
                  <a:pt x="411" y="80"/>
                  <a:pt x="411" y="80"/>
                </a:cubicBezTo>
                <a:cubicBezTo>
                  <a:pt x="404" y="79"/>
                  <a:pt x="386" y="75"/>
                  <a:pt x="374" y="63"/>
                </a:cubicBezTo>
                <a:cubicBezTo>
                  <a:pt x="357" y="46"/>
                  <a:pt x="357" y="34"/>
                  <a:pt x="357" y="34"/>
                </a:cubicBezTo>
                <a:cubicBezTo>
                  <a:pt x="354" y="34"/>
                  <a:pt x="354" y="34"/>
                  <a:pt x="354" y="34"/>
                </a:cubicBezTo>
                <a:cubicBezTo>
                  <a:pt x="354" y="80"/>
                  <a:pt x="354" y="80"/>
                  <a:pt x="354" y="80"/>
                </a:cubicBezTo>
                <a:cubicBezTo>
                  <a:pt x="350" y="80"/>
                  <a:pt x="350" y="80"/>
                  <a:pt x="350" y="80"/>
                </a:cubicBezTo>
                <a:cubicBezTo>
                  <a:pt x="350" y="34"/>
                  <a:pt x="350" y="34"/>
                  <a:pt x="350" y="34"/>
                </a:cubicBezTo>
                <a:cubicBezTo>
                  <a:pt x="344" y="34"/>
                  <a:pt x="344" y="34"/>
                  <a:pt x="344" y="34"/>
                </a:cubicBezTo>
                <a:cubicBezTo>
                  <a:pt x="344" y="80"/>
                  <a:pt x="344" y="80"/>
                  <a:pt x="344" y="80"/>
                </a:cubicBezTo>
                <a:cubicBezTo>
                  <a:pt x="279" y="80"/>
                  <a:pt x="279" y="80"/>
                  <a:pt x="279" y="80"/>
                </a:cubicBezTo>
                <a:cubicBezTo>
                  <a:pt x="279" y="82"/>
                  <a:pt x="279" y="82"/>
                  <a:pt x="279" y="82"/>
                </a:cubicBezTo>
                <a:cubicBezTo>
                  <a:pt x="244" y="82"/>
                  <a:pt x="244" y="82"/>
                  <a:pt x="244" y="82"/>
                </a:cubicBezTo>
                <a:cubicBezTo>
                  <a:pt x="241" y="62"/>
                  <a:pt x="225" y="46"/>
                  <a:pt x="205" y="43"/>
                </a:cubicBezTo>
                <a:cubicBezTo>
                  <a:pt x="205" y="4"/>
                  <a:pt x="205" y="4"/>
                  <a:pt x="205" y="4"/>
                </a:cubicBezTo>
                <a:cubicBezTo>
                  <a:pt x="207" y="4"/>
                  <a:pt x="207" y="4"/>
                  <a:pt x="207" y="4"/>
                </a:cubicBezTo>
                <a:cubicBezTo>
                  <a:pt x="207" y="0"/>
                  <a:pt x="207" y="0"/>
                  <a:pt x="207" y="0"/>
                </a:cubicBezTo>
                <a:cubicBezTo>
                  <a:pt x="187" y="0"/>
                  <a:pt x="187" y="0"/>
                  <a:pt x="187" y="0"/>
                </a:cubicBezTo>
                <a:cubicBezTo>
                  <a:pt x="187" y="4"/>
                  <a:pt x="187" y="4"/>
                  <a:pt x="187" y="4"/>
                </a:cubicBezTo>
                <a:cubicBezTo>
                  <a:pt x="190" y="4"/>
                  <a:pt x="190" y="4"/>
                  <a:pt x="190" y="4"/>
                </a:cubicBezTo>
                <a:cubicBezTo>
                  <a:pt x="190" y="43"/>
                  <a:pt x="190" y="43"/>
                  <a:pt x="190" y="43"/>
                </a:cubicBezTo>
                <a:cubicBezTo>
                  <a:pt x="188" y="43"/>
                  <a:pt x="187" y="43"/>
                  <a:pt x="186" y="43"/>
                </a:cubicBezTo>
                <a:cubicBezTo>
                  <a:pt x="171" y="8"/>
                  <a:pt x="171" y="8"/>
                  <a:pt x="171" y="8"/>
                </a:cubicBezTo>
                <a:cubicBezTo>
                  <a:pt x="173" y="7"/>
                  <a:pt x="173" y="7"/>
                  <a:pt x="173" y="7"/>
                </a:cubicBezTo>
                <a:cubicBezTo>
                  <a:pt x="173" y="7"/>
                  <a:pt x="173" y="7"/>
                  <a:pt x="173" y="7"/>
                </a:cubicBezTo>
                <a:cubicBezTo>
                  <a:pt x="172" y="3"/>
                  <a:pt x="172" y="3"/>
                  <a:pt x="172" y="3"/>
                </a:cubicBezTo>
                <a:cubicBezTo>
                  <a:pt x="154" y="11"/>
                  <a:pt x="154" y="11"/>
                  <a:pt x="154" y="11"/>
                </a:cubicBezTo>
                <a:cubicBezTo>
                  <a:pt x="155" y="15"/>
                  <a:pt x="155" y="15"/>
                  <a:pt x="155" y="15"/>
                </a:cubicBezTo>
                <a:cubicBezTo>
                  <a:pt x="157" y="14"/>
                  <a:pt x="157" y="14"/>
                  <a:pt x="157" y="14"/>
                </a:cubicBezTo>
                <a:cubicBezTo>
                  <a:pt x="172" y="49"/>
                  <a:pt x="172" y="49"/>
                  <a:pt x="172" y="49"/>
                </a:cubicBezTo>
                <a:cubicBezTo>
                  <a:pt x="171" y="49"/>
                  <a:pt x="170" y="50"/>
                  <a:pt x="169" y="51"/>
                </a:cubicBezTo>
                <a:cubicBezTo>
                  <a:pt x="142" y="24"/>
                  <a:pt x="142" y="24"/>
                  <a:pt x="142" y="24"/>
                </a:cubicBezTo>
                <a:cubicBezTo>
                  <a:pt x="144" y="23"/>
                  <a:pt x="144" y="23"/>
                  <a:pt x="144" y="23"/>
                </a:cubicBezTo>
                <a:cubicBezTo>
                  <a:pt x="144" y="23"/>
                  <a:pt x="144" y="23"/>
                  <a:pt x="144" y="23"/>
                </a:cubicBezTo>
                <a:cubicBezTo>
                  <a:pt x="141" y="20"/>
                  <a:pt x="141" y="20"/>
                  <a:pt x="141" y="20"/>
                </a:cubicBezTo>
                <a:cubicBezTo>
                  <a:pt x="127" y="34"/>
                  <a:pt x="127" y="34"/>
                  <a:pt x="127" y="34"/>
                </a:cubicBezTo>
                <a:cubicBezTo>
                  <a:pt x="130" y="37"/>
                  <a:pt x="130" y="37"/>
                  <a:pt x="130" y="37"/>
                </a:cubicBezTo>
                <a:cubicBezTo>
                  <a:pt x="132" y="35"/>
                  <a:pt x="132" y="35"/>
                  <a:pt x="132" y="35"/>
                </a:cubicBezTo>
                <a:cubicBezTo>
                  <a:pt x="158" y="61"/>
                  <a:pt x="158" y="61"/>
                  <a:pt x="158" y="61"/>
                </a:cubicBezTo>
                <a:cubicBezTo>
                  <a:pt x="157" y="62"/>
                  <a:pt x="157" y="63"/>
                  <a:pt x="156" y="64"/>
                </a:cubicBezTo>
                <a:cubicBezTo>
                  <a:pt x="122" y="51"/>
                  <a:pt x="122" y="51"/>
                  <a:pt x="122" y="51"/>
                </a:cubicBezTo>
                <a:cubicBezTo>
                  <a:pt x="123" y="48"/>
                  <a:pt x="123" y="48"/>
                  <a:pt x="123" y="48"/>
                </a:cubicBezTo>
                <a:cubicBezTo>
                  <a:pt x="123" y="48"/>
                  <a:pt x="123" y="48"/>
                  <a:pt x="123" y="48"/>
                </a:cubicBezTo>
                <a:cubicBezTo>
                  <a:pt x="119" y="47"/>
                  <a:pt x="119" y="47"/>
                  <a:pt x="119" y="47"/>
                </a:cubicBezTo>
                <a:cubicBezTo>
                  <a:pt x="112" y="65"/>
                  <a:pt x="112" y="65"/>
                  <a:pt x="112" y="65"/>
                </a:cubicBezTo>
                <a:cubicBezTo>
                  <a:pt x="116" y="66"/>
                  <a:pt x="116" y="66"/>
                  <a:pt x="116" y="66"/>
                </a:cubicBezTo>
                <a:cubicBezTo>
                  <a:pt x="116" y="64"/>
                  <a:pt x="116" y="64"/>
                  <a:pt x="116" y="64"/>
                </a:cubicBezTo>
                <a:cubicBezTo>
                  <a:pt x="150" y="78"/>
                  <a:pt x="150" y="78"/>
                  <a:pt x="150" y="78"/>
                </a:cubicBezTo>
                <a:cubicBezTo>
                  <a:pt x="150" y="79"/>
                  <a:pt x="149" y="81"/>
                  <a:pt x="149" y="82"/>
                </a:cubicBezTo>
                <a:cubicBezTo>
                  <a:pt x="110" y="82"/>
                  <a:pt x="110" y="82"/>
                  <a:pt x="110" y="82"/>
                </a:cubicBezTo>
                <a:cubicBezTo>
                  <a:pt x="110" y="80"/>
                  <a:pt x="110" y="80"/>
                  <a:pt x="110" y="80"/>
                </a:cubicBezTo>
                <a:cubicBezTo>
                  <a:pt x="68" y="80"/>
                  <a:pt x="68" y="80"/>
                  <a:pt x="68" y="80"/>
                </a:cubicBezTo>
                <a:cubicBezTo>
                  <a:pt x="68" y="80"/>
                  <a:pt x="68" y="80"/>
                  <a:pt x="67" y="80"/>
                </a:cubicBezTo>
                <a:cubicBezTo>
                  <a:pt x="63" y="80"/>
                  <a:pt x="59" y="84"/>
                  <a:pt x="59" y="89"/>
                </a:cubicBezTo>
                <a:cubicBezTo>
                  <a:pt x="59" y="89"/>
                  <a:pt x="59" y="89"/>
                  <a:pt x="59" y="89"/>
                </a:cubicBezTo>
                <a:cubicBezTo>
                  <a:pt x="59" y="98"/>
                  <a:pt x="59" y="98"/>
                  <a:pt x="59" y="98"/>
                </a:cubicBezTo>
                <a:cubicBezTo>
                  <a:pt x="59" y="98"/>
                  <a:pt x="59" y="98"/>
                  <a:pt x="59" y="98"/>
                </a:cubicBezTo>
                <a:cubicBezTo>
                  <a:pt x="59" y="266"/>
                  <a:pt x="59" y="266"/>
                  <a:pt x="59" y="266"/>
                </a:cubicBezTo>
                <a:cubicBezTo>
                  <a:pt x="59" y="266"/>
                  <a:pt x="59" y="266"/>
                  <a:pt x="59" y="266"/>
                </a:cubicBezTo>
                <a:cubicBezTo>
                  <a:pt x="59" y="277"/>
                  <a:pt x="59" y="277"/>
                  <a:pt x="59" y="277"/>
                </a:cubicBezTo>
                <a:cubicBezTo>
                  <a:pt x="59" y="277"/>
                  <a:pt x="59" y="277"/>
                  <a:pt x="59" y="277"/>
                </a:cubicBezTo>
                <a:cubicBezTo>
                  <a:pt x="59" y="282"/>
                  <a:pt x="63" y="286"/>
                  <a:pt x="67" y="286"/>
                </a:cubicBezTo>
                <a:cubicBezTo>
                  <a:pt x="68" y="286"/>
                  <a:pt x="68" y="286"/>
                  <a:pt x="68" y="286"/>
                </a:cubicBezTo>
                <a:cubicBezTo>
                  <a:pt x="108" y="286"/>
                  <a:pt x="108" y="286"/>
                  <a:pt x="108" y="286"/>
                </a:cubicBezTo>
                <a:cubicBezTo>
                  <a:pt x="108" y="286"/>
                  <a:pt x="108" y="286"/>
                  <a:pt x="108" y="286"/>
                </a:cubicBezTo>
                <a:cubicBezTo>
                  <a:pt x="185" y="286"/>
                  <a:pt x="185" y="286"/>
                  <a:pt x="185" y="286"/>
                </a:cubicBezTo>
                <a:cubicBezTo>
                  <a:pt x="185" y="286"/>
                  <a:pt x="185" y="286"/>
                  <a:pt x="185" y="286"/>
                </a:cubicBezTo>
                <a:cubicBezTo>
                  <a:pt x="187" y="286"/>
                  <a:pt x="187" y="286"/>
                  <a:pt x="187" y="286"/>
                </a:cubicBezTo>
                <a:cubicBezTo>
                  <a:pt x="187" y="307"/>
                  <a:pt x="187" y="307"/>
                  <a:pt x="187" y="307"/>
                </a:cubicBezTo>
                <a:cubicBezTo>
                  <a:pt x="185" y="307"/>
                  <a:pt x="185" y="307"/>
                  <a:pt x="185" y="307"/>
                </a:cubicBezTo>
                <a:cubicBezTo>
                  <a:pt x="185" y="307"/>
                  <a:pt x="185" y="307"/>
                  <a:pt x="185" y="307"/>
                </a:cubicBezTo>
                <a:cubicBezTo>
                  <a:pt x="153" y="307"/>
                  <a:pt x="153" y="307"/>
                  <a:pt x="153" y="307"/>
                </a:cubicBezTo>
                <a:cubicBezTo>
                  <a:pt x="153" y="307"/>
                  <a:pt x="153" y="307"/>
                  <a:pt x="153" y="307"/>
                </a:cubicBezTo>
                <a:cubicBezTo>
                  <a:pt x="148" y="307"/>
                  <a:pt x="145" y="310"/>
                  <a:pt x="145" y="315"/>
                </a:cubicBezTo>
                <a:cubicBezTo>
                  <a:pt x="145" y="315"/>
                  <a:pt x="145" y="315"/>
                  <a:pt x="145" y="315"/>
                </a:cubicBezTo>
                <a:cubicBezTo>
                  <a:pt x="145" y="326"/>
                  <a:pt x="145" y="326"/>
                  <a:pt x="145" y="326"/>
                </a:cubicBezTo>
                <a:cubicBezTo>
                  <a:pt x="145" y="326"/>
                  <a:pt x="145" y="326"/>
                  <a:pt x="145" y="326"/>
                </a:cubicBezTo>
                <a:cubicBezTo>
                  <a:pt x="145" y="351"/>
                  <a:pt x="145" y="351"/>
                  <a:pt x="145" y="351"/>
                </a:cubicBezTo>
                <a:cubicBezTo>
                  <a:pt x="86" y="351"/>
                  <a:pt x="86" y="351"/>
                  <a:pt x="86" y="351"/>
                </a:cubicBezTo>
                <a:cubicBezTo>
                  <a:pt x="87" y="400"/>
                  <a:pt x="87" y="400"/>
                  <a:pt x="87" y="400"/>
                </a:cubicBezTo>
                <a:cubicBezTo>
                  <a:pt x="103" y="418"/>
                  <a:pt x="103" y="418"/>
                  <a:pt x="103" y="418"/>
                </a:cubicBezTo>
                <a:cubicBezTo>
                  <a:pt x="103" y="451"/>
                  <a:pt x="103" y="451"/>
                  <a:pt x="103" y="451"/>
                </a:cubicBezTo>
                <a:cubicBezTo>
                  <a:pt x="122" y="459"/>
                  <a:pt x="122" y="459"/>
                  <a:pt x="122" y="459"/>
                </a:cubicBezTo>
                <a:cubicBezTo>
                  <a:pt x="122" y="505"/>
                  <a:pt x="122" y="505"/>
                  <a:pt x="122" y="505"/>
                </a:cubicBezTo>
                <a:cubicBezTo>
                  <a:pt x="38" y="520"/>
                  <a:pt x="7" y="539"/>
                  <a:pt x="4" y="540"/>
                </a:cubicBezTo>
                <a:cubicBezTo>
                  <a:pt x="0" y="540"/>
                  <a:pt x="19" y="543"/>
                  <a:pt x="46" y="556"/>
                </a:cubicBezTo>
                <a:cubicBezTo>
                  <a:pt x="80" y="572"/>
                  <a:pt x="76" y="581"/>
                  <a:pt x="76" y="581"/>
                </a:cubicBezTo>
                <a:cubicBezTo>
                  <a:pt x="76" y="581"/>
                  <a:pt x="135" y="543"/>
                  <a:pt x="263" y="520"/>
                </a:cubicBezTo>
                <a:cubicBezTo>
                  <a:pt x="330" y="508"/>
                  <a:pt x="451" y="503"/>
                  <a:pt x="495" y="512"/>
                </a:cubicBezTo>
                <a:cubicBezTo>
                  <a:pt x="495" y="512"/>
                  <a:pt x="461" y="504"/>
                  <a:pt x="413" y="497"/>
                </a:cubicBezTo>
                <a:close/>
              </a:path>
            </a:pathLst>
          </a:custGeom>
          <a:solidFill>
            <a:srgbClr val="003778"/>
          </a:solidFill>
          <a:ln>
            <a:noFill/>
          </a:ln>
        </p:spPr>
        <p:txBody>
          <a:bodyPr vert="horz" wrap="square" lIns="91440" tIns="45720" rIns="91440" bIns="45720" numCol="1" anchor="t" anchorCtr="0" compatLnSpc="1">
            <a:prstTxWarp prst="textNoShape">
              <a:avLst/>
            </a:prstTxWarp>
          </a:bodyPr>
          <a:lstStyle/>
          <a:p>
            <a:endParaRPr lang="zh-CN" altLang="en-US" dirty="0">
              <a:solidFill>
                <a:srgbClr val="000000"/>
              </a:solidFill>
              <a:latin typeface="Segoe UI Light"/>
              <a:ea typeface="微软雅黑 Light"/>
            </a:endParaRPr>
          </a:p>
        </p:txBody>
      </p:sp>
      <p:cxnSp>
        <p:nvCxnSpPr>
          <p:cNvPr id="32" name="直接连接符 31">
            <a:extLst>
              <a:ext uri="{FF2B5EF4-FFF2-40B4-BE49-F238E27FC236}">
                <a16:creationId xmlns:a16="http://schemas.microsoft.com/office/drawing/2014/main" id="{6C52ED21-20B0-4ECC-B9B9-752FB0152EFC}"/>
              </a:ext>
            </a:extLst>
          </p:cNvPr>
          <p:cNvCxnSpPr>
            <a:cxnSpLocks/>
          </p:cNvCxnSpPr>
          <p:nvPr userDrawn="1"/>
        </p:nvCxnSpPr>
        <p:spPr>
          <a:xfrm>
            <a:off x="928495" y="1006689"/>
            <a:ext cx="10620000" cy="0"/>
          </a:xfrm>
          <a:prstGeom prst="line">
            <a:avLst/>
          </a:prstGeom>
          <a:noFill/>
          <a:ln w="19050" cap="rnd" cmpd="sng" algn="ctr">
            <a:solidFill>
              <a:srgbClr val="194B85"/>
            </a:solidFill>
            <a:prstDash val="solid"/>
            <a:miter lim="800000"/>
          </a:ln>
          <a:effectLst/>
        </p:spPr>
      </p:cxnSp>
      <p:sp>
        <p:nvSpPr>
          <p:cNvPr id="4" name="矩形 3">
            <a:extLst>
              <a:ext uri="{FF2B5EF4-FFF2-40B4-BE49-F238E27FC236}">
                <a16:creationId xmlns:a16="http://schemas.microsoft.com/office/drawing/2014/main" id="{6A7BBB50-F70B-44DB-A3A1-DB0FB95AA8CC}"/>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34" name="矩形 33">
            <a:extLst>
              <a:ext uri="{FF2B5EF4-FFF2-40B4-BE49-F238E27FC236}">
                <a16:creationId xmlns:a16="http://schemas.microsoft.com/office/drawing/2014/main" id="{577326B6-077A-42E3-B531-54DF16DD3612}"/>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Tree>
    <p:extLst>
      <p:ext uri="{BB962C8B-B14F-4D97-AF65-F5344CB8AC3E}">
        <p14:creationId xmlns:p14="http://schemas.microsoft.com/office/powerpoint/2010/main" val="183695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0BF0BB43-4A8F-4857-A536-BBE84761EE2A}"/>
              </a:ext>
            </a:extLst>
          </p:cNvPr>
          <p:cNvSpPr/>
          <p:nvPr userDrawn="1"/>
        </p:nvSpPr>
        <p:spPr>
          <a:xfrm>
            <a:off x="0" y="0"/>
            <a:ext cx="12192000" cy="3060700"/>
          </a:xfrm>
          <a:prstGeom prst="rect">
            <a:avLst/>
          </a:prstGeom>
          <a:solidFill>
            <a:srgbClr val="0037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3B379B4A-0D3C-4088-8641-FE0748FB9FA4}"/>
              </a:ext>
            </a:extLst>
          </p:cNvPr>
          <p:cNvPicPr>
            <a:picLocks noChangeAspect="1"/>
          </p:cNvPicPr>
          <p:nvPr userDrawn="1"/>
        </p:nvPicPr>
        <p:blipFill rotWithShape="1">
          <a:blip r:embed="rId2" cstate="email">
            <a:extLst>
              <a:ext uri="{28A0092B-C50C-407E-A947-70E740481C1C}">
                <a14:useLocalDpi xmlns:a14="http://schemas.microsoft.com/office/drawing/2010/main" val="0"/>
              </a:ext>
            </a:extLst>
          </a:blip>
          <a:srcRect/>
          <a:stretch/>
        </p:blipFill>
        <p:spPr>
          <a:xfrm>
            <a:off x="514505" y="523097"/>
            <a:ext cx="11167302" cy="5921964"/>
          </a:xfrm>
          <a:prstGeom prst="rect">
            <a:avLst/>
          </a:prstGeom>
        </p:spPr>
      </p:pic>
      <p:sp>
        <p:nvSpPr>
          <p:cNvPr id="12" name="矩形 11">
            <a:extLst>
              <a:ext uri="{FF2B5EF4-FFF2-40B4-BE49-F238E27FC236}">
                <a16:creationId xmlns:a16="http://schemas.microsoft.com/office/drawing/2014/main" id="{88476AFA-9111-4D28-A55C-6B7EF6BB5BE9}"/>
              </a:ext>
            </a:extLst>
          </p:cNvPr>
          <p:cNvSpPr>
            <a:spLocks noChangeAspect="1"/>
          </p:cNvSpPr>
          <p:nvPr userDrawn="1"/>
        </p:nvSpPr>
        <p:spPr>
          <a:xfrm>
            <a:off x="510193" y="523097"/>
            <a:ext cx="11175939" cy="5923085"/>
          </a:xfrm>
          <a:prstGeom prst="rect">
            <a:avLst/>
          </a:prstGeom>
          <a:solidFill>
            <a:schemeClr val="bg1">
              <a:alpha val="90000"/>
            </a:schemeClr>
          </a:solidFill>
          <a:ln>
            <a:noFill/>
          </a:ln>
          <a:effectLst>
            <a:outerShdw blurRad="1905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5B995917-7990-4AA9-8452-081392F52587}"/>
              </a:ext>
            </a:extLst>
          </p:cNvPr>
          <p:cNvSpPr>
            <a:spLocks noGrp="1"/>
          </p:cNvSpPr>
          <p:nvPr>
            <p:ph type="ctrTitle"/>
          </p:nvPr>
        </p:nvSpPr>
        <p:spPr>
          <a:xfrm>
            <a:off x="1524000" y="2159000"/>
            <a:ext cx="9144000" cy="1899091"/>
          </a:xfrm>
        </p:spPr>
        <p:txBody>
          <a:bodyPr anchor="ctr">
            <a:normAutofit/>
          </a:bodyPr>
          <a:lstStyle>
            <a:lvl1pPr algn="ctr">
              <a:lnSpc>
                <a:spcPct val="125000"/>
              </a:lnSpc>
              <a:spcBef>
                <a:spcPts val="0"/>
              </a:spcBef>
              <a:spcAft>
                <a:spcPts val="0"/>
              </a:spcAft>
              <a:defRPr sz="4000" b="1">
                <a:solidFill>
                  <a:srgbClr val="003778"/>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a:extLst>
              <a:ext uri="{FF2B5EF4-FFF2-40B4-BE49-F238E27FC236}">
                <a16:creationId xmlns:a16="http://schemas.microsoft.com/office/drawing/2014/main" id="{FFE2C79B-F95A-4665-BF15-71CCE46A20FF}"/>
              </a:ext>
            </a:extLst>
          </p:cNvPr>
          <p:cNvSpPr>
            <a:spLocks noGrp="1"/>
          </p:cNvSpPr>
          <p:nvPr>
            <p:ph type="subTitle" idx="1"/>
          </p:nvPr>
        </p:nvSpPr>
        <p:spPr>
          <a:xfrm>
            <a:off x="1524000" y="4423697"/>
            <a:ext cx="9144000" cy="1655762"/>
          </a:xfrm>
        </p:spPr>
        <p:txBody>
          <a:bodyPr anchor="ctr"/>
          <a:lstStyle>
            <a:lvl1pPr marL="0" indent="0" algn="ctr">
              <a:lnSpc>
                <a:spcPct val="125000"/>
              </a:lnSpc>
              <a:spcBef>
                <a:spcPts val="0"/>
              </a:spcBef>
              <a:buNone/>
              <a:defRPr sz="2400">
                <a:solidFill>
                  <a:srgbClr val="003778"/>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cxnSp>
        <p:nvCxnSpPr>
          <p:cNvPr id="10" name="直接连接符 9">
            <a:extLst>
              <a:ext uri="{FF2B5EF4-FFF2-40B4-BE49-F238E27FC236}">
                <a16:creationId xmlns:a16="http://schemas.microsoft.com/office/drawing/2014/main" id="{1F4A4184-EC4F-4B18-A0FB-B3241B96438F}"/>
              </a:ext>
            </a:extLst>
          </p:cNvPr>
          <p:cNvCxnSpPr>
            <a:cxnSpLocks/>
          </p:cNvCxnSpPr>
          <p:nvPr userDrawn="1"/>
        </p:nvCxnSpPr>
        <p:spPr>
          <a:xfrm>
            <a:off x="2117434" y="4105099"/>
            <a:ext cx="7920000" cy="0"/>
          </a:xfrm>
          <a:prstGeom prst="line">
            <a:avLst/>
          </a:prstGeom>
          <a:ln>
            <a:gradFill>
              <a:gsLst>
                <a:gs pos="0">
                  <a:srgbClr val="003778">
                    <a:alpha val="0"/>
                  </a:srgbClr>
                </a:gs>
                <a:gs pos="50000">
                  <a:srgbClr val="003778"/>
                </a:gs>
                <a:gs pos="100000">
                  <a:srgbClr val="003778">
                    <a:alpha val="0"/>
                  </a:srgbClr>
                </a:gs>
              </a:gsLst>
              <a:lin ang="0" scaled="0"/>
            </a:gradFill>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BDD8BB57-F655-4B73-9EF3-E8E0F1AB32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409709" y="750967"/>
            <a:ext cx="1335451" cy="1332000"/>
          </a:xfrm>
          <a:prstGeom prst="rect">
            <a:avLst/>
          </a:prstGeom>
        </p:spPr>
      </p:pic>
    </p:spTree>
    <p:extLst>
      <p:ext uri="{BB962C8B-B14F-4D97-AF65-F5344CB8AC3E}">
        <p14:creationId xmlns:p14="http://schemas.microsoft.com/office/powerpoint/2010/main" val="923682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76AA40-FCB1-4D76-96C8-F2DE839B1325}"/>
              </a:ext>
            </a:extLst>
          </p:cNvPr>
          <p:cNvSpPr>
            <a:spLocks noGrp="1"/>
          </p:cNvSpPr>
          <p:nvPr>
            <p:ph type="title"/>
          </p:nvPr>
        </p:nvSpPr>
        <p:spPr>
          <a:xfrm>
            <a:off x="0" y="0"/>
            <a:ext cx="12192000" cy="1080000"/>
          </a:xfrm>
          <a:solidFill>
            <a:srgbClr val="194B85"/>
          </a:solidFill>
        </p:spPr>
        <p:txBody>
          <a:bodyPr anchor="ctr">
            <a:normAutofit/>
          </a:bodyPr>
          <a:lstStyle>
            <a:lvl1pPr algn="ctr">
              <a:defRPr sz="36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a:extLst>
              <a:ext uri="{FF2B5EF4-FFF2-40B4-BE49-F238E27FC236}">
                <a16:creationId xmlns:a16="http://schemas.microsoft.com/office/drawing/2014/main" id="{C779B746-7208-4A7B-8464-302A868318C1}"/>
              </a:ext>
            </a:extLst>
          </p:cNvPr>
          <p:cNvSpPr>
            <a:spLocks noGrp="1"/>
          </p:cNvSpPr>
          <p:nvPr>
            <p:ph type="body" idx="1"/>
          </p:nvPr>
        </p:nvSpPr>
        <p:spPr>
          <a:xfrm>
            <a:off x="673100" y="1265051"/>
            <a:ext cx="10845800" cy="4949417"/>
          </a:xfrm>
        </p:spPr>
        <p:txBody>
          <a:bodyPr>
            <a:normAutofit/>
          </a:bodyPr>
          <a:lstStyle>
            <a:lvl1pPr marL="0" indent="0">
              <a:buNone/>
              <a:defRPr sz="2800" b="1">
                <a:solidFill>
                  <a:srgbClr val="194B85"/>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编辑母版文本样式</a:t>
            </a:r>
          </a:p>
        </p:txBody>
      </p:sp>
      <p:sp>
        <p:nvSpPr>
          <p:cNvPr id="8" name="矩形 7">
            <a:extLst>
              <a:ext uri="{FF2B5EF4-FFF2-40B4-BE49-F238E27FC236}">
                <a16:creationId xmlns:a16="http://schemas.microsoft.com/office/drawing/2014/main" id="{8F3F9093-60E2-4BA6-8AEA-30C76B3A6523}"/>
              </a:ext>
            </a:extLst>
          </p:cNvPr>
          <p:cNvSpPr/>
          <p:nvPr userDrawn="1"/>
        </p:nvSpPr>
        <p:spPr>
          <a:xfrm>
            <a:off x="0" y="6426000"/>
            <a:ext cx="12192000" cy="432000"/>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29" name="矩形 28">
            <a:extLst>
              <a:ext uri="{FF2B5EF4-FFF2-40B4-BE49-F238E27FC236}">
                <a16:creationId xmlns:a16="http://schemas.microsoft.com/office/drawing/2014/main" id="{202BDBB7-638C-4FEE-B2BC-342D521CBA04}"/>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30" name="矩形 29">
            <a:extLst>
              <a:ext uri="{FF2B5EF4-FFF2-40B4-BE49-F238E27FC236}">
                <a16:creationId xmlns:a16="http://schemas.microsoft.com/office/drawing/2014/main" id="{90CC2E6D-CE74-48EC-9E54-F8164ECA4186}"/>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
        <p:nvSpPr>
          <p:cNvPr id="31" name="灯片编号占位符 5">
            <a:extLst>
              <a:ext uri="{FF2B5EF4-FFF2-40B4-BE49-F238E27FC236}">
                <a16:creationId xmlns:a16="http://schemas.microsoft.com/office/drawing/2014/main" id="{508F7B3D-64C6-420C-9D28-EE5837A1C090}"/>
              </a:ext>
            </a:extLst>
          </p:cNvPr>
          <p:cNvSpPr>
            <a:spLocks noGrp="1"/>
          </p:cNvSpPr>
          <p:nvPr>
            <p:ph type="sldNum" sz="quarter" idx="12"/>
          </p:nvPr>
        </p:nvSpPr>
        <p:spPr>
          <a:xfrm>
            <a:off x="5778500" y="6459285"/>
            <a:ext cx="622300" cy="365125"/>
          </a:xfrm>
        </p:spPr>
        <p:txBody>
          <a:bodyPr/>
          <a:lstStyle>
            <a:lvl1pPr algn="ctr">
              <a:defRPr sz="1600" b="1">
                <a:solidFill>
                  <a:schemeClr val="bg1"/>
                </a:solidFill>
                <a:latin typeface="微软雅黑" panose="020B0503020204020204" pitchFamily="34" charset="-122"/>
                <a:ea typeface="微软雅黑" panose="020B0503020204020204" pitchFamily="34" charset="-122"/>
              </a:defRPr>
            </a:lvl1pPr>
          </a:lstStyle>
          <a:p>
            <a:fld id="{EE5DA195-227C-46EF-A8A8-131AD85CB2AA}" type="slidenum">
              <a:rPr lang="zh-CN" altLang="en-US" smtClean="0"/>
              <a:pPr/>
              <a:t>‹#›</a:t>
            </a:fld>
            <a:endParaRPr lang="zh-CN" altLang="en-US" dirty="0"/>
          </a:p>
        </p:txBody>
      </p:sp>
    </p:spTree>
    <p:extLst>
      <p:ext uri="{BB962C8B-B14F-4D97-AF65-F5344CB8AC3E}">
        <p14:creationId xmlns:p14="http://schemas.microsoft.com/office/powerpoint/2010/main" val="2018438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99" name="图片 98">
            <a:extLst>
              <a:ext uri="{FF2B5EF4-FFF2-40B4-BE49-F238E27FC236}">
                <a16:creationId xmlns:a16="http://schemas.microsoft.com/office/drawing/2014/main" id="{DEB13333-AD95-4ADD-AABA-42BF580BE156}"/>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169" name="矩形 168">
            <a:extLst>
              <a:ext uri="{FF2B5EF4-FFF2-40B4-BE49-F238E27FC236}">
                <a16:creationId xmlns:a16="http://schemas.microsoft.com/office/drawing/2014/main" id="{028D5542-E684-4FC1-9177-8A042E416499}"/>
              </a:ext>
            </a:extLst>
          </p:cNvPr>
          <p:cNvSpPr/>
          <p:nvPr userDrawn="1"/>
        </p:nvSpPr>
        <p:spPr>
          <a:xfrm>
            <a:off x="1448" y="1086802"/>
            <a:ext cx="12192000" cy="5357038"/>
          </a:xfrm>
          <a:prstGeom prst="rect">
            <a:avLst/>
          </a:prstGeom>
          <a:solidFill>
            <a:srgbClr val="FFFFFF">
              <a:alpha val="93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rgbClr val="FFFFFF"/>
              </a:solidFill>
              <a:effectLst/>
              <a:uLnTx/>
              <a:uFillTx/>
              <a:latin typeface="Microsoft YaHei UI" panose="020B0503020204020204" pitchFamily="34" charset="-122"/>
              <a:ea typeface="Microsoft YaHei UI" panose="020B0503020204020204" pitchFamily="34" charset="-122"/>
              <a:cs typeface="+mn-cs"/>
            </a:endParaRPr>
          </a:p>
        </p:txBody>
      </p:sp>
      <p:grpSp>
        <p:nvGrpSpPr>
          <p:cNvPr id="100" name="组合 99">
            <a:extLst>
              <a:ext uri="{FF2B5EF4-FFF2-40B4-BE49-F238E27FC236}">
                <a16:creationId xmlns:a16="http://schemas.microsoft.com/office/drawing/2014/main" id="{8B653B78-6FC5-4047-8D30-C2A12719005C}"/>
              </a:ext>
            </a:extLst>
          </p:cNvPr>
          <p:cNvGrpSpPr/>
          <p:nvPr userDrawn="1"/>
        </p:nvGrpSpPr>
        <p:grpSpPr>
          <a:xfrm>
            <a:off x="5242741" y="0"/>
            <a:ext cx="6882359" cy="6858000"/>
            <a:chOff x="4804858" y="3977648"/>
            <a:chExt cx="1793875" cy="1787526"/>
          </a:xfrm>
          <a:solidFill>
            <a:srgbClr val="FFFFFF">
              <a:lumMod val="85000"/>
              <a:alpha val="70000"/>
            </a:srgbClr>
          </a:solidFill>
        </p:grpSpPr>
        <p:sp>
          <p:nvSpPr>
            <p:cNvPr id="101" name="Rectangle 51">
              <a:extLst>
                <a:ext uri="{FF2B5EF4-FFF2-40B4-BE49-F238E27FC236}">
                  <a16:creationId xmlns:a16="http://schemas.microsoft.com/office/drawing/2014/main" id="{212EC067-5887-46F2-9EA8-96AA16808282}"/>
                </a:ext>
              </a:extLst>
            </p:cNvPr>
            <p:cNvSpPr>
              <a:spLocks noChangeArrowheads="1"/>
            </p:cNvSpPr>
            <p:nvPr/>
          </p:nvSpPr>
          <p:spPr bwMode="auto">
            <a:xfrm>
              <a:off x="5957383" y="4693611"/>
              <a:ext cx="793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2" name="Freeform 52">
              <a:extLst>
                <a:ext uri="{FF2B5EF4-FFF2-40B4-BE49-F238E27FC236}">
                  <a16:creationId xmlns:a16="http://schemas.microsoft.com/office/drawing/2014/main" id="{F90C2A51-8E3F-4728-B1FA-83B9F2298219}"/>
                </a:ext>
              </a:extLst>
            </p:cNvPr>
            <p:cNvSpPr>
              <a:spLocks noEditPoints="1"/>
            </p:cNvSpPr>
            <p:nvPr/>
          </p:nvSpPr>
          <p:spPr bwMode="auto">
            <a:xfrm>
              <a:off x="5217608" y="4339598"/>
              <a:ext cx="917575" cy="1074738"/>
            </a:xfrm>
            <a:custGeom>
              <a:avLst/>
              <a:gdLst>
                <a:gd name="T0" fmla="*/ 342 w 495"/>
                <a:gd name="T1" fmla="*/ 490 h 581"/>
                <a:gd name="T2" fmla="*/ 267 w 495"/>
                <a:gd name="T3" fmla="*/ 393 h 581"/>
                <a:gd name="T4" fmla="*/ 155 w 495"/>
                <a:gd name="T5" fmla="*/ 426 h 581"/>
                <a:gd name="T6" fmla="*/ 159 w 495"/>
                <a:gd name="T7" fmla="*/ 351 h 581"/>
                <a:gd name="T8" fmla="*/ 108 w 495"/>
                <a:gd name="T9" fmla="*/ 266 h 581"/>
                <a:gd name="T10" fmla="*/ 118 w 495"/>
                <a:gd name="T11" fmla="*/ 114 h 581"/>
                <a:gd name="T12" fmla="*/ 157 w 495"/>
                <a:gd name="T13" fmla="*/ 118 h 581"/>
                <a:gd name="T14" fmla="*/ 168 w 495"/>
                <a:gd name="T15" fmla="*/ 129 h 581"/>
                <a:gd name="T16" fmla="*/ 173 w 495"/>
                <a:gd name="T17" fmla="*/ 168 h 581"/>
                <a:gd name="T18" fmla="*/ 68 w 495"/>
                <a:gd name="T19" fmla="*/ 266 h 581"/>
                <a:gd name="T20" fmla="*/ 153 w 495"/>
                <a:gd name="T21" fmla="*/ 111 h 581"/>
                <a:gd name="T22" fmla="*/ 142 w 495"/>
                <a:gd name="T23" fmla="*/ 149 h 581"/>
                <a:gd name="T24" fmla="*/ 181 w 495"/>
                <a:gd name="T25" fmla="*/ 133 h 581"/>
                <a:gd name="T26" fmla="*/ 182 w 495"/>
                <a:gd name="T27" fmla="*/ 47 h 581"/>
                <a:gd name="T28" fmla="*/ 197 w 495"/>
                <a:gd name="T29" fmla="*/ 282 h 581"/>
                <a:gd name="T30" fmla="*/ 199 w 495"/>
                <a:gd name="T31" fmla="*/ 136 h 581"/>
                <a:gd name="T32" fmla="*/ 201 w 495"/>
                <a:gd name="T33" fmla="*/ 5 h 581"/>
                <a:gd name="T34" fmla="*/ 212 w 495"/>
                <a:gd name="T35" fmla="*/ 61 h 581"/>
                <a:gd name="T36" fmla="*/ 256 w 495"/>
                <a:gd name="T37" fmla="*/ 145 h 581"/>
                <a:gd name="T38" fmla="*/ 279 w 495"/>
                <a:gd name="T39" fmla="*/ 84 h 581"/>
                <a:gd name="T40" fmla="*/ 358 w 495"/>
                <a:gd name="T41" fmla="*/ 54 h 581"/>
                <a:gd name="T42" fmla="*/ 412 w 495"/>
                <a:gd name="T43" fmla="*/ 93 h 581"/>
                <a:gd name="T44" fmla="*/ 431 w 495"/>
                <a:gd name="T45" fmla="*/ 95 h 581"/>
                <a:gd name="T46" fmla="*/ 463 w 495"/>
                <a:gd name="T47" fmla="*/ 155 h 581"/>
                <a:gd name="T48" fmla="*/ 222 w 495"/>
                <a:gd name="T49" fmla="*/ 279 h 581"/>
                <a:gd name="T50" fmla="*/ 350 w 495"/>
                <a:gd name="T51" fmla="*/ 257 h 581"/>
                <a:gd name="T52" fmla="*/ 398 w 495"/>
                <a:gd name="T53" fmla="*/ 210 h 581"/>
                <a:gd name="T54" fmla="*/ 407 w 495"/>
                <a:gd name="T55" fmla="*/ 219 h 581"/>
                <a:gd name="T56" fmla="*/ 412 w 495"/>
                <a:gd name="T57" fmla="*/ 451 h 581"/>
                <a:gd name="T58" fmla="*/ 406 w 495"/>
                <a:gd name="T59" fmla="*/ 320 h 581"/>
                <a:gd name="T60" fmla="*/ 469 w 495"/>
                <a:gd name="T61" fmla="*/ 184 h 581"/>
                <a:gd name="T62" fmla="*/ 460 w 495"/>
                <a:gd name="T63" fmla="*/ 233 h 581"/>
                <a:gd name="T64" fmla="*/ 384 w 495"/>
                <a:gd name="T65" fmla="*/ 222 h 581"/>
                <a:gd name="T66" fmla="*/ 421 w 495"/>
                <a:gd name="T67" fmla="*/ 188 h 581"/>
                <a:gd name="T68" fmla="*/ 364 w 495"/>
                <a:gd name="T69" fmla="*/ 225 h 581"/>
                <a:gd name="T70" fmla="*/ 361 w 495"/>
                <a:gd name="T71" fmla="*/ 188 h 581"/>
                <a:gd name="T72" fmla="*/ 387 w 495"/>
                <a:gd name="T73" fmla="*/ 356 h 581"/>
                <a:gd name="T74" fmla="*/ 220 w 495"/>
                <a:gd name="T75" fmla="*/ 351 h 581"/>
                <a:gd name="T76" fmla="*/ 236 w 495"/>
                <a:gd name="T77" fmla="*/ 315 h 581"/>
                <a:gd name="T78" fmla="*/ 207 w 495"/>
                <a:gd name="T79" fmla="*/ 171 h 581"/>
                <a:gd name="T80" fmla="*/ 239 w 495"/>
                <a:gd name="T81" fmla="*/ 166 h 581"/>
                <a:gd name="T82" fmla="*/ 252 w 495"/>
                <a:gd name="T83" fmla="*/ 158 h 581"/>
                <a:gd name="T84" fmla="*/ 270 w 495"/>
                <a:gd name="T85" fmla="*/ 130 h 581"/>
                <a:gd name="T86" fmla="*/ 279 w 495"/>
                <a:gd name="T87" fmla="*/ 100 h 581"/>
                <a:gd name="T88" fmla="*/ 394 w 495"/>
                <a:gd name="T89" fmla="*/ 130 h 581"/>
                <a:gd name="T90" fmla="*/ 438 w 495"/>
                <a:gd name="T91" fmla="*/ 100 h 581"/>
                <a:gd name="T92" fmla="*/ 439 w 495"/>
                <a:gd name="T93" fmla="*/ 153 h 581"/>
                <a:gd name="T94" fmla="*/ 457 w 495"/>
                <a:gd name="T95" fmla="*/ 159 h 581"/>
                <a:gd name="T96" fmla="*/ 475 w 495"/>
                <a:gd name="T97" fmla="*/ 100 h 581"/>
                <a:gd name="T98" fmla="*/ 456 w 495"/>
                <a:gd name="T99" fmla="*/ 80 h 581"/>
                <a:gd name="T100" fmla="*/ 344 w 495"/>
                <a:gd name="T101" fmla="*/ 34 h 581"/>
                <a:gd name="T102" fmla="*/ 207 w 495"/>
                <a:gd name="T103" fmla="*/ 0 h 581"/>
                <a:gd name="T104" fmla="*/ 173 w 495"/>
                <a:gd name="T105" fmla="*/ 7 h 581"/>
                <a:gd name="T106" fmla="*/ 144 w 495"/>
                <a:gd name="T107" fmla="*/ 23 h 581"/>
                <a:gd name="T108" fmla="*/ 122 w 495"/>
                <a:gd name="T109" fmla="*/ 51 h 581"/>
                <a:gd name="T110" fmla="*/ 149 w 495"/>
                <a:gd name="T111" fmla="*/ 82 h 581"/>
                <a:gd name="T112" fmla="*/ 59 w 495"/>
                <a:gd name="T113" fmla="*/ 98 h 581"/>
                <a:gd name="T114" fmla="*/ 108 w 495"/>
                <a:gd name="T115" fmla="*/ 286 h 581"/>
                <a:gd name="T116" fmla="*/ 153 w 495"/>
                <a:gd name="T117" fmla="*/ 307 h 581"/>
                <a:gd name="T118" fmla="*/ 103 w 495"/>
                <a:gd name="T119" fmla="*/ 418 h 581"/>
                <a:gd name="T120" fmla="*/ 495 w 495"/>
                <a:gd name="T121" fmla="*/ 512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5" h="581">
                  <a:moveTo>
                    <a:pt x="370" y="368"/>
                  </a:moveTo>
                  <a:cubicBezTo>
                    <a:pt x="334" y="361"/>
                    <a:pt x="334" y="361"/>
                    <a:pt x="334" y="361"/>
                  </a:cubicBezTo>
                  <a:cubicBezTo>
                    <a:pt x="290" y="370"/>
                    <a:pt x="290" y="370"/>
                    <a:pt x="290" y="370"/>
                  </a:cubicBezTo>
                  <a:cubicBezTo>
                    <a:pt x="299" y="361"/>
                    <a:pt x="299" y="361"/>
                    <a:pt x="299" y="361"/>
                  </a:cubicBezTo>
                  <a:cubicBezTo>
                    <a:pt x="338" y="349"/>
                    <a:pt x="338" y="349"/>
                    <a:pt x="338" y="349"/>
                  </a:cubicBezTo>
                  <a:cubicBezTo>
                    <a:pt x="377" y="362"/>
                    <a:pt x="377" y="362"/>
                    <a:pt x="377" y="362"/>
                  </a:cubicBezTo>
                  <a:lnTo>
                    <a:pt x="370" y="368"/>
                  </a:lnTo>
                  <a:close/>
                  <a:moveTo>
                    <a:pt x="342" y="490"/>
                  </a:moveTo>
                  <a:cubicBezTo>
                    <a:pt x="338" y="469"/>
                    <a:pt x="338" y="469"/>
                    <a:pt x="338" y="469"/>
                  </a:cubicBezTo>
                  <a:cubicBezTo>
                    <a:pt x="350" y="422"/>
                    <a:pt x="350" y="422"/>
                    <a:pt x="350" y="422"/>
                  </a:cubicBezTo>
                  <a:cubicBezTo>
                    <a:pt x="350" y="422"/>
                    <a:pt x="350" y="422"/>
                    <a:pt x="350" y="422"/>
                  </a:cubicBezTo>
                  <a:cubicBezTo>
                    <a:pt x="350" y="422"/>
                    <a:pt x="350" y="422"/>
                    <a:pt x="350" y="422"/>
                  </a:cubicBezTo>
                  <a:cubicBezTo>
                    <a:pt x="365" y="420"/>
                    <a:pt x="365" y="420"/>
                    <a:pt x="365" y="420"/>
                  </a:cubicBezTo>
                  <a:cubicBezTo>
                    <a:pt x="376" y="493"/>
                    <a:pt x="376" y="493"/>
                    <a:pt x="376" y="493"/>
                  </a:cubicBezTo>
                  <a:cubicBezTo>
                    <a:pt x="365" y="492"/>
                    <a:pt x="354" y="491"/>
                    <a:pt x="342" y="490"/>
                  </a:cubicBezTo>
                  <a:close/>
                  <a:moveTo>
                    <a:pt x="267" y="393"/>
                  </a:moveTo>
                  <a:cubicBezTo>
                    <a:pt x="300" y="401"/>
                    <a:pt x="300" y="401"/>
                    <a:pt x="300" y="401"/>
                  </a:cubicBezTo>
                  <a:cubicBezTo>
                    <a:pt x="345" y="384"/>
                    <a:pt x="345" y="384"/>
                    <a:pt x="345" y="384"/>
                  </a:cubicBezTo>
                  <a:cubicBezTo>
                    <a:pt x="370" y="396"/>
                    <a:pt x="370" y="396"/>
                    <a:pt x="370" y="396"/>
                  </a:cubicBezTo>
                  <a:cubicBezTo>
                    <a:pt x="345" y="392"/>
                    <a:pt x="345" y="392"/>
                    <a:pt x="345" y="392"/>
                  </a:cubicBezTo>
                  <a:cubicBezTo>
                    <a:pt x="299" y="409"/>
                    <a:pt x="299" y="409"/>
                    <a:pt x="299" y="409"/>
                  </a:cubicBezTo>
                  <a:lnTo>
                    <a:pt x="267" y="393"/>
                  </a:lnTo>
                  <a:close/>
                  <a:moveTo>
                    <a:pt x="172" y="472"/>
                  </a:moveTo>
                  <a:cubicBezTo>
                    <a:pt x="155" y="426"/>
                    <a:pt x="155" y="426"/>
                    <a:pt x="155" y="426"/>
                  </a:cubicBezTo>
                  <a:cubicBezTo>
                    <a:pt x="132" y="419"/>
                    <a:pt x="132" y="419"/>
                    <a:pt x="132" y="419"/>
                  </a:cubicBezTo>
                  <a:cubicBezTo>
                    <a:pt x="171" y="407"/>
                    <a:pt x="171" y="407"/>
                    <a:pt x="171" y="407"/>
                  </a:cubicBezTo>
                  <a:cubicBezTo>
                    <a:pt x="186" y="457"/>
                    <a:pt x="186" y="457"/>
                    <a:pt x="186" y="457"/>
                  </a:cubicBezTo>
                  <a:cubicBezTo>
                    <a:pt x="278" y="443"/>
                    <a:pt x="278" y="443"/>
                    <a:pt x="278" y="443"/>
                  </a:cubicBezTo>
                  <a:lnTo>
                    <a:pt x="172" y="472"/>
                  </a:lnTo>
                  <a:close/>
                  <a:moveTo>
                    <a:pt x="155" y="326"/>
                  </a:moveTo>
                  <a:cubicBezTo>
                    <a:pt x="159" y="326"/>
                    <a:pt x="159" y="326"/>
                    <a:pt x="159" y="326"/>
                  </a:cubicBezTo>
                  <a:cubicBezTo>
                    <a:pt x="159" y="351"/>
                    <a:pt x="159" y="351"/>
                    <a:pt x="159" y="351"/>
                  </a:cubicBezTo>
                  <a:cubicBezTo>
                    <a:pt x="155" y="351"/>
                    <a:pt x="155" y="351"/>
                    <a:pt x="155" y="351"/>
                  </a:cubicBezTo>
                  <a:lnTo>
                    <a:pt x="155" y="326"/>
                  </a:lnTo>
                  <a:close/>
                  <a:moveTo>
                    <a:pt x="164" y="326"/>
                  </a:moveTo>
                  <a:cubicBezTo>
                    <a:pt x="187" y="326"/>
                    <a:pt x="187" y="326"/>
                    <a:pt x="187" y="326"/>
                  </a:cubicBezTo>
                  <a:cubicBezTo>
                    <a:pt x="187" y="351"/>
                    <a:pt x="187" y="351"/>
                    <a:pt x="187" y="351"/>
                  </a:cubicBezTo>
                  <a:cubicBezTo>
                    <a:pt x="164" y="351"/>
                    <a:pt x="164" y="351"/>
                    <a:pt x="164" y="351"/>
                  </a:cubicBezTo>
                  <a:lnTo>
                    <a:pt x="164" y="326"/>
                  </a:lnTo>
                  <a:close/>
                  <a:moveTo>
                    <a:pt x="108" y="266"/>
                  </a:moveTo>
                  <a:cubicBezTo>
                    <a:pt x="108" y="266"/>
                    <a:pt x="108" y="266"/>
                    <a:pt x="108" y="266"/>
                  </a:cubicBezTo>
                  <a:cubicBezTo>
                    <a:pt x="79" y="266"/>
                    <a:pt x="79" y="266"/>
                    <a:pt x="79" y="266"/>
                  </a:cubicBezTo>
                  <a:cubicBezTo>
                    <a:pt x="79" y="100"/>
                    <a:pt x="79" y="100"/>
                    <a:pt x="79" y="100"/>
                  </a:cubicBezTo>
                  <a:cubicBezTo>
                    <a:pt x="110" y="100"/>
                    <a:pt x="110" y="100"/>
                    <a:pt x="110" y="100"/>
                  </a:cubicBezTo>
                  <a:cubicBezTo>
                    <a:pt x="110" y="98"/>
                    <a:pt x="110" y="98"/>
                    <a:pt x="110" y="98"/>
                  </a:cubicBezTo>
                  <a:cubicBezTo>
                    <a:pt x="149" y="98"/>
                    <a:pt x="149" y="98"/>
                    <a:pt x="149" y="98"/>
                  </a:cubicBezTo>
                  <a:cubicBezTo>
                    <a:pt x="149" y="99"/>
                    <a:pt x="149" y="100"/>
                    <a:pt x="150" y="101"/>
                  </a:cubicBezTo>
                  <a:cubicBezTo>
                    <a:pt x="118" y="114"/>
                    <a:pt x="118" y="114"/>
                    <a:pt x="118" y="114"/>
                  </a:cubicBezTo>
                  <a:cubicBezTo>
                    <a:pt x="117" y="112"/>
                    <a:pt x="117" y="112"/>
                    <a:pt x="117" y="112"/>
                  </a:cubicBezTo>
                  <a:cubicBezTo>
                    <a:pt x="117" y="112"/>
                    <a:pt x="117" y="112"/>
                    <a:pt x="117" y="112"/>
                  </a:cubicBezTo>
                  <a:cubicBezTo>
                    <a:pt x="113" y="114"/>
                    <a:pt x="113" y="114"/>
                    <a:pt x="113" y="114"/>
                  </a:cubicBezTo>
                  <a:cubicBezTo>
                    <a:pt x="120" y="132"/>
                    <a:pt x="120" y="132"/>
                    <a:pt x="120" y="132"/>
                  </a:cubicBezTo>
                  <a:cubicBezTo>
                    <a:pt x="124" y="130"/>
                    <a:pt x="124" y="130"/>
                    <a:pt x="124" y="130"/>
                  </a:cubicBezTo>
                  <a:cubicBezTo>
                    <a:pt x="123" y="128"/>
                    <a:pt x="123" y="128"/>
                    <a:pt x="123" y="128"/>
                  </a:cubicBezTo>
                  <a:cubicBezTo>
                    <a:pt x="155" y="115"/>
                    <a:pt x="155" y="115"/>
                    <a:pt x="155" y="115"/>
                  </a:cubicBezTo>
                  <a:cubicBezTo>
                    <a:pt x="156" y="116"/>
                    <a:pt x="157" y="117"/>
                    <a:pt x="157" y="118"/>
                  </a:cubicBezTo>
                  <a:cubicBezTo>
                    <a:pt x="134" y="142"/>
                    <a:pt x="134" y="142"/>
                    <a:pt x="134" y="142"/>
                  </a:cubicBezTo>
                  <a:cubicBezTo>
                    <a:pt x="132" y="141"/>
                    <a:pt x="132" y="141"/>
                    <a:pt x="132" y="141"/>
                  </a:cubicBezTo>
                  <a:cubicBezTo>
                    <a:pt x="132" y="141"/>
                    <a:pt x="132" y="141"/>
                    <a:pt x="132" y="141"/>
                  </a:cubicBezTo>
                  <a:cubicBezTo>
                    <a:pt x="129" y="144"/>
                    <a:pt x="129" y="144"/>
                    <a:pt x="129" y="144"/>
                  </a:cubicBezTo>
                  <a:cubicBezTo>
                    <a:pt x="143" y="158"/>
                    <a:pt x="143" y="158"/>
                    <a:pt x="143" y="158"/>
                  </a:cubicBezTo>
                  <a:cubicBezTo>
                    <a:pt x="146" y="155"/>
                    <a:pt x="146" y="155"/>
                    <a:pt x="146" y="155"/>
                  </a:cubicBezTo>
                  <a:cubicBezTo>
                    <a:pt x="144" y="153"/>
                    <a:pt x="144" y="153"/>
                    <a:pt x="144" y="153"/>
                  </a:cubicBezTo>
                  <a:cubicBezTo>
                    <a:pt x="168" y="129"/>
                    <a:pt x="168" y="129"/>
                    <a:pt x="168" y="129"/>
                  </a:cubicBezTo>
                  <a:cubicBezTo>
                    <a:pt x="169" y="130"/>
                    <a:pt x="170" y="131"/>
                    <a:pt x="171" y="131"/>
                  </a:cubicBezTo>
                  <a:cubicBezTo>
                    <a:pt x="159" y="163"/>
                    <a:pt x="159" y="163"/>
                    <a:pt x="159" y="163"/>
                  </a:cubicBezTo>
                  <a:cubicBezTo>
                    <a:pt x="157" y="162"/>
                    <a:pt x="157" y="162"/>
                    <a:pt x="157" y="162"/>
                  </a:cubicBezTo>
                  <a:cubicBezTo>
                    <a:pt x="157" y="162"/>
                    <a:pt x="157" y="162"/>
                    <a:pt x="157" y="162"/>
                  </a:cubicBezTo>
                  <a:cubicBezTo>
                    <a:pt x="155" y="166"/>
                    <a:pt x="155" y="166"/>
                    <a:pt x="155" y="166"/>
                  </a:cubicBezTo>
                  <a:cubicBezTo>
                    <a:pt x="173" y="173"/>
                    <a:pt x="173" y="173"/>
                    <a:pt x="173" y="173"/>
                  </a:cubicBezTo>
                  <a:cubicBezTo>
                    <a:pt x="175" y="169"/>
                    <a:pt x="175" y="169"/>
                    <a:pt x="175" y="169"/>
                  </a:cubicBezTo>
                  <a:cubicBezTo>
                    <a:pt x="173" y="168"/>
                    <a:pt x="173" y="168"/>
                    <a:pt x="173" y="168"/>
                  </a:cubicBezTo>
                  <a:cubicBezTo>
                    <a:pt x="185" y="137"/>
                    <a:pt x="185" y="137"/>
                    <a:pt x="185" y="137"/>
                  </a:cubicBezTo>
                  <a:cubicBezTo>
                    <a:pt x="187" y="137"/>
                    <a:pt x="188" y="138"/>
                    <a:pt x="190" y="138"/>
                  </a:cubicBezTo>
                  <a:cubicBezTo>
                    <a:pt x="190" y="171"/>
                    <a:pt x="190" y="171"/>
                    <a:pt x="190" y="171"/>
                  </a:cubicBezTo>
                  <a:cubicBezTo>
                    <a:pt x="187" y="171"/>
                    <a:pt x="187" y="171"/>
                    <a:pt x="187" y="171"/>
                  </a:cubicBezTo>
                  <a:cubicBezTo>
                    <a:pt x="187" y="266"/>
                    <a:pt x="187" y="266"/>
                    <a:pt x="187" y="266"/>
                  </a:cubicBezTo>
                  <a:lnTo>
                    <a:pt x="108" y="266"/>
                  </a:lnTo>
                  <a:close/>
                  <a:moveTo>
                    <a:pt x="74" y="266"/>
                  </a:moveTo>
                  <a:cubicBezTo>
                    <a:pt x="68" y="266"/>
                    <a:pt x="68" y="266"/>
                    <a:pt x="68" y="266"/>
                  </a:cubicBezTo>
                  <a:cubicBezTo>
                    <a:pt x="68" y="100"/>
                    <a:pt x="68" y="100"/>
                    <a:pt x="68" y="100"/>
                  </a:cubicBezTo>
                  <a:cubicBezTo>
                    <a:pt x="74" y="100"/>
                    <a:pt x="74" y="100"/>
                    <a:pt x="74" y="100"/>
                  </a:cubicBezTo>
                  <a:lnTo>
                    <a:pt x="74" y="266"/>
                  </a:lnTo>
                  <a:close/>
                  <a:moveTo>
                    <a:pt x="153" y="111"/>
                  </a:moveTo>
                  <a:cubicBezTo>
                    <a:pt x="153" y="112"/>
                    <a:pt x="154" y="112"/>
                    <a:pt x="154" y="113"/>
                  </a:cubicBezTo>
                  <a:cubicBezTo>
                    <a:pt x="125" y="125"/>
                    <a:pt x="125" y="125"/>
                    <a:pt x="125" y="125"/>
                  </a:cubicBezTo>
                  <a:cubicBezTo>
                    <a:pt x="124" y="123"/>
                    <a:pt x="124" y="123"/>
                    <a:pt x="124" y="123"/>
                  </a:cubicBezTo>
                  <a:lnTo>
                    <a:pt x="153" y="111"/>
                  </a:lnTo>
                  <a:close/>
                  <a:moveTo>
                    <a:pt x="122" y="57"/>
                  </a:moveTo>
                  <a:cubicBezTo>
                    <a:pt x="123" y="55"/>
                    <a:pt x="123" y="55"/>
                    <a:pt x="123" y="55"/>
                  </a:cubicBezTo>
                  <a:cubicBezTo>
                    <a:pt x="156" y="69"/>
                    <a:pt x="156" y="69"/>
                    <a:pt x="156" y="69"/>
                  </a:cubicBezTo>
                  <a:cubicBezTo>
                    <a:pt x="155" y="70"/>
                    <a:pt x="155" y="70"/>
                    <a:pt x="155" y="70"/>
                  </a:cubicBezTo>
                  <a:lnTo>
                    <a:pt x="122" y="57"/>
                  </a:lnTo>
                  <a:close/>
                  <a:moveTo>
                    <a:pt x="166" y="124"/>
                  </a:moveTo>
                  <a:cubicBezTo>
                    <a:pt x="166" y="125"/>
                    <a:pt x="167" y="125"/>
                    <a:pt x="168" y="126"/>
                  </a:cubicBezTo>
                  <a:cubicBezTo>
                    <a:pt x="142" y="149"/>
                    <a:pt x="142" y="149"/>
                    <a:pt x="142" y="149"/>
                  </a:cubicBezTo>
                  <a:cubicBezTo>
                    <a:pt x="141" y="148"/>
                    <a:pt x="141" y="148"/>
                    <a:pt x="141" y="148"/>
                  </a:cubicBezTo>
                  <a:lnTo>
                    <a:pt x="166" y="124"/>
                  </a:lnTo>
                  <a:close/>
                  <a:moveTo>
                    <a:pt x="140" y="29"/>
                  </a:moveTo>
                  <a:cubicBezTo>
                    <a:pt x="144" y="30"/>
                    <a:pt x="144" y="30"/>
                    <a:pt x="144" y="30"/>
                  </a:cubicBezTo>
                  <a:cubicBezTo>
                    <a:pt x="168" y="54"/>
                    <a:pt x="168" y="54"/>
                    <a:pt x="168" y="54"/>
                  </a:cubicBezTo>
                  <a:cubicBezTo>
                    <a:pt x="166" y="56"/>
                    <a:pt x="166" y="56"/>
                    <a:pt x="166" y="56"/>
                  </a:cubicBezTo>
                  <a:lnTo>
                    <a:pt x="140" y="29"/>
                  </a:lnTo>
                  <a:close/>
                  <a:moveTo>
                    <a:pt x="181" y="133"/>
                  </a:moveTo>
                  <a:cubicBezTo>
                    <a:pt x="182" y="133"/>
                    <a:pt x="182" y="134"/>
                    <a:pt x="183" y="134"/>
                  </a:cubicBezTo>
                  <a:cubicBezTo>
                    <a:pt x="170" y="166"/>
                    <a:pt x="170" y="166"/>
                    <a:pt x="170" y="166"/>
                  </a:cubicBezTo>
                  <a:cubicBezTo>
                    <a:pt x="168" y="165"/>
                    <a:pt x="168" y="165"/>
                    <a:pt x="168" y="165"/>
                  </a:cubicBezTo>
                  <a:lnTo>
                    <a:pt x="181" y="133"/>
                  </a:lnTo>
                  <a:close/>
                  <a:moveTo>
                    <a:pt x="167" y="10"/>
                  </a:moveTo>
                  <a:cubicBezTo>
                    <a:pt x="171" y="17"/>
                    <a:pt x="171" y="17"/>
                    <a:pt x="171" y="17"/>
                  </a:cubicBezTo>
                  <a:cubicBezTo>
                    <a:pt x="185" y="46"/>
                    <a:pt x="185" y="46"/>
                    <a:pt x="185" y="46"/>
                  </a:cubicBezTo>
                  <a:cubicBezTo>
                    <a:pt x="184" y="46"/>
                    <a:pt x="183" y="47"/>
                    <a:pt x="182" y="47"/>
                  </a:cubicBezTo>
                  <a:lnTo>
                    <a:pt x="167" y="10"/>
                  </a:lnTo>
                  <a:close/>
                  <a:moveTo>
                    <a:pt x="197" y="323"/>
                  </a:moveTo>
                  <a:cubicBezTo>
                    <a:pt x="197" y="323"/>
                    <a:pt x="197" y="323"/>
                    <a:pt x="197" y="323"/>
                  </a:cubicBezTo>
                  <a:cubicBezTo>
                    <a:pt x="201" y="328"/>
                    <a:pt x="201" y="328"/>
                    <a:pt x="201" y="328"/>
                  </a:cubicBezTo>
                  <a:cubicBezTo>
                    <a:pt x="201" y="351"/>
                    <a:pt x="201" y="351"/>
                    <a:pt x="201" y="351"/>
                  </a:cubicBezTo>
                  <a:cubicBezTo>
                    <a:pt x="197" y="351"/>
                    <a:pt x="197" y="351"/>
                    <a:pt x="197" y="351"/>
                  </a:cubicBezTo>
                  <a:lnTo>
                    <a:pt x="197" y="323"/>
                  </a:lnTo>
                  <a:close/>
                  <a:moveTo>
                    <a:pt x="197" y="282"/>
                  </a:moveTo>
                  <a:cubicBezTo>
                    <a:pt x="197" y="282"/>
                    <a:pt x="197" y="282"/>
                    <a:pt x="197" y="282"/>
                  </a:cubicBezTo>
                  <a:cubicBezTo>
                    <a:pt x="201" y="287"/>
                    <a:pt x="201" y="287"/>
                    <a:pt x="201" y="287"/>
                  </a:cubicBezTo>
                  <a:cubicBezTo>
                    <a:pt x="201" y="307"/>
                    <a:pt x="201" y="307"/>
                    <a:pt x="201" y="307"/>
                  </a:cubicBezTo>
                  <a:cubicBezTo>
                    <a:pt x="197" y="307"/>
                    <a:pt x="197" y="307"/>
                    <a:pt x="197" y="307"/>
                  </a:cubicBezTo>
                  <a:lnTo>
                    <a:pt x="197" y="282"/>
                  </a:lnTo>
                  <a:close/>
                  <a:moveTo>
                    <a:pt x="197" y="171"/>
                  </a:moveTo>
                  <a:cubicBezTo>
                    <a:pt x="199" y="171"/>
                    <a:pt x="199" y="171"/>
                    <a:pt x="199" y="171"/>
                  </a:cubicBezTo>
                  <a:cubicBezTo>
                    <a:pt x="199" y="136"/>
                    <a:pt x="199" y="136"/>
                    <a:pt x="199" y="136"/>
                  </a:cubicBezTo>
                  <a:cubicBezTo>
                    <a:pt x="200" y="136"/>
                    <a:pt x="201" y="136"/>
                    <a:pt x="201" y="136"/>
                  </a:cubicBezTo>
                  <a:cubicBezTo>
                    <a:pt x="201" y="171"/>
                    <a:pt x="201" y="171"/>
                    <a:pt x="201" y="171"/>
                  </a:cubicBezTo>
                  <a:cubicBezTo>
                    <a:pt x="201" y="171"/>
                    <a:pt x="201" y="171"/>
                    <a:pt x="201" y="171"/>
                  </a:cubicBezTo>
                  <a:cubicBezTo>
                    <a:pt x="201" y="267"/>
                    <a:pt x="201" y="267"/>
                    <a:pt x="201" y="267"/>
                  </a:cubicBezTo>
                  <a:cubicBezTo>
                    <a:pt x="197" y="267"/>
                    <a:pt x="197" y="267"/>
                    <a:pt x="197" y="267"/>
                  </a:cubicBezTo>
                  <a:lnTo>
                    <a:pt x="197" y="171"/>
                  </a:lnTo>
                  <a:close/>
                  <a:moveTo>
                    <a:pt x="199" y="5"/>
                  </a:moveTo>
                  <a:cubicBezTo>
                    <a:pt x="201" y="5"/>
                    <a:pt x="201" y="5"/>
                    <a:pt x="201" y="5"/>
                  </a:cubicBezTo>
                  <a:cubicBezTo>
                    <a:pt x="201" y="45"/>
                    <a:pt x="201" y="45"/>
                    <a:pt x="201" y="45"/>
                  </a:cubicBezTo>
                  <a:cubicBezTo>
                    <a:pt x="201" y="45"/>
                    <a:pt x="200" y="45"/>
                    <a:pt x="199" y="44"/>
                  </a:cubicBezTo>
                  <a:lnTo>
                    <a:pt x="199" y="5"/>
                  </a:lnTo>
                  <a:close/>
                  <a:moveTo>
                    <a:pt x="212" y="61"/>
                  </a:moveTo>
                  <a:cubicBezTo>
                    <a:pt x="217" y="61"/>
                    <a:pt x="222" y="66"/>
                    <a:pt x="222" y="71"/>
                  </a:cubicBezTo>
                  <a:cubicBezTo>
                    <a:pt x="222" y="77"/>
                    <a:pt x="217" y="81"/>
                    <a:pt x="212" y="81"/>
                  </a:cubicBezTo>
                  <a:cubicBezTo>
                    <a:pt x="206" y="81"/>
                    <a:pt x="202" y="77"/>
                    <a:pt x="202" y="71"/>
                  </a:cubicBezTo>
                  <a:cubicBezTo>
                    <a:pt x="202" y="66"/>
                    <a:pt x="206" y="61"/>
                    <a:pt x="212" y="61"/>
                  </a:cubicBezTo>
                  <a:close/>
                  <a:moveTo>
                    <a:pt x="231" y="164"/>
                  </a:moveTo>
                  <a:cubicBezTo>
                    <a:pt x="230" y="164"/>
                    <a:pt x="230" y="164"/>
                    <a:pt x="230" y="164"/>
                  </a:cubicBezTo>
                  <a:cubicBezTo>
                    <a:pt x="217" y="131"/>
                    <a:pt x="217" y="131"/>
                    <a:pt x="217" y="131"/>
                  </a:cubicBezTo>
                  <a:cubicBezTo>
                    <a:pt x="220" y="130"/>
                    <a:pt x="220" y="130"/>
                    <a:pt x="220" y="130"/>
                  </a:cubicBezTo>
                  <a:lnTo>
                    <a:pt x="231" y="164"/>
                  </a:lnTo>
                  <a:close/>
                  <a:moveTo>
                    <a:pt x="233" y="119"/>
                  </a:moveTo>
                  <a:cubicBezTo>
                    <a:pt x="258" y="143"/>
                    <a:pt x="258" y="143"/>
                    <a:pt x="258" y="143"/>
                  </a:cubicBezTo>
                  <a:cubicBezTo>
                    <a:pt x="256" y="145"/>
                    <a:pt x="256" y="145"/>
                    <a:pt x="256" y="145"/>
                  </a:cubicBezTo>
                  <a:cubicBezTo>
                    <a:pt x="231" y="120"/>
                    <a:pt x="231" y="120"/>
                    <a:pt x="231" y="120"/>
                  </a:cubicBezTo>
                  <a:cubicBezTo>
                    <a:pt x="232" y="120"/>
                    <a:pt x="232" y="119"/>
                    <a:pt x="233" y="119"/>
                  </a:cubicBezTo>
                  <a:close/>
                  <a:moveTo>
                    <a:pt x="241" y="103"/>
                  </a:moveTo>
                  <a:cubicBezTo>
                    <a:pt x="273" y="116"/>
                    <a:pt x="273" y="116"/>
                    <a:pt x="273" y="116"/>
                  </a:cubicBezTo>
                  <a:cubicBezTo>
                    <a:pt x="272" y="118"/>
                    <a:pt x="272" y="118"/>
                    <a:pt x="272" y="118"/>
                  </a:cubicBezTo>
                  <a:cubicBezTo>
                    <a:pt x="240" y="104"/>
                    <a:pt x="240" y="104"/>
                    <a:pt x="240" y="104"/>
                  </a:cubicBezTo>
                  <a:cubicBezTo>
                    <a:pt x="240" y="104"/>
                    <a:pt x="241" y="103"/>
                    <a:pt x="241" y="103"/>
                  </a:cubicBezTo>
                  <a:close/>
                  <a:moveTo>
                    <a:pt x="279" y="84"/>
                  </a:moveTo>
                  <a:cubicBezTo>
                    <a:pt x="375" y="84"/>
                    <a:pt x="375" y="84"/>
                    <a:pt x="375" y="84"/>
                  </a:cubicBezTo>
                  <a:cubicBezTo>
                    <a:pt x="375" y="88"/>
                    <a:pt x="375" y="88"/>
                    <a:pt x="375" y="88"/>
                  </a:cubicBezTo>
                  <a:cubicBezTo>
                    <a:pt x="279" y="88"/>
                    <a:pt x="279" y="88"/>
                    <a:pt x="279" y="88"/>
                  </a:cubicBezTo>
                  <a:lnTo>
                    <a:pt x="279" y="84"/>
                  </a:lnTo>
                  <a:close/>
                  <a:moveTo>
                    <a:pt x="359" y="55"/>
                  </a:moveTo>
                  <a:cubicBezTo>
                    <a:pt x="362" y="80"/>
                    <a:pt x="362" y="80"/>
                    <a:pt x="362" y="80"/>
                  </a:cubicBezTo>
                  <a:cubicBezTo>
                    <a:pt x="360" y="80"/>
                    <a:pt x="360" y="80"/>
                    <a:pt x="360" y="80"/>
                  </a:cubicBezTo>
                  <a:cubicBezTo>
                    <a:pt x="358" y="54"/>
                    <a:pt x="358" y="54"/>
                    <a:pt x="358" y="54"/>
                  </a:cubicBezTo>
                  <a:lnTo>
                    <a:pt x="359" y="55"/>
                  </a:lnTo>
                  <a:close/>
                  <a:moveTo>
                    <a:pt x="370" y="67"/>
                  </a:moveTo>
                  <a:cubicBezTo>
                    <a:pt x="397" y="83"/>
                    <a:pt x="397" y="83"/>
                    <a:pt x="397" y="83"/>
                  </a:cubicBezTo>
                  <a:cubicBezTo>
                    <a:pt x="397" y="85"/>
                    <a:pt x="397" y="85"/>
                    <a:pt x="397" y="85"/>
                  </a:cubicBezTo>
                  <a:cubicBezTo>
                    <a:pt x="370" y="72"/>
                    <a:pt x="370" y="72"/>
                    <a:pt x="370" y="72"/>
                  </a:cubicBezTo>
                  <a:lnTo>
                    <a:pt x="370" y="67"/>
                  </a:lnTo>
                  <a:close/>
                  <a:moveTo>
                    <a:pt x="411" y="89"/>
                  </a:moveTo>
                  <a:cubicBezTo>
                    <a:pt x="412" y="93"/>
                    <a:pt x="412" y="93"/>
                    <a:pt x="412" y="93"/>
                  </a:cubicBezTo>
                  <a:cubicBezTo>
                    <a:pt x="382" y="99"/>
                    <a:pt x="382" y="99"/>
                    <a:pt x="382" y="99"/>
                  </a:cubicBezTo>
                  <a:cubicBezTo>
                    <a:pt x="378" y="97"/>
                    <a:pt x="378" y="97"/>
                    <a:pt x="378" y="97"/>
                  </a:cubicBezTo>
                  <a:lnTo>
                    <a:pt x="411" y="89"/>
                  </a:lnTo>
                  <a:close/>
                  <a:moveTo>
                    <a:pt x="431" y="95"/>
                  </a:moveTo>
                  <a:cubicBezTo>
                    <a:pt x="403" y="130"/>
                    <a:pt x="403" y="130"/>
                    <a:pt x="403" y="130"/>
                  </a:cubicBezTo>
                  <a:cubicBezTo>
                    <a:pt x="400" y="127"/>
                    <a:pt x="400" y="127"/>
                    <a:pt x="400" y="127"/>
                  </a:cubicBezTo>
                  <a:cubicBezTo>
                    <a:pt x="428" y="91"/>
                    <a:pt x="428" y="91"/>
                    <a:pt x="428" y="91"/>
                  </a:cubicBezTo>
                  <a:lnTo>
                    <a:pt x="431" y="95"/>
                  </a:lnTo>
                  <a:close/>
                  <a:moveTo>
                    <a:pt x="447" y="98"/>
                  </a:moveTo>
                  <a:cubicBezTo>
                    <a:pt x="432" y="144"/>
                    <a:pt x="432" y="144"/>
                    <a:pt x="432" y="144"/>
                  </a:cubicBezTo>
                  <a:cubicBezTo>
                    <a:pt x="430" y="143"/>
                    <a:pt x="430" y="143"/>
                    <a:pt x="430" y="143"/>
                  </a:cubicBezTo>
                  <a:cubicBezTo>
                    <a:pt x="445" y="96"/>
                    <a:pt x="445" y="96"/>
                    <a:pt x="445" y="96"/>
                  </a:cubicBezTo>
                  <a:lnTo>
                    <a:pt x="447" y="98"/>
                  </a:lnTo>
                  <a:close/>
                  <a:moveTo>
                    <a:pt x="461" y="95"/>
                  </a:moveTo>
                  <a:cubicBezTo>
                    <a:pt x="463" y="95"/>
                    <a:pt x="463" y="95"/>
                    <a:pt x="463" y="95"/>
                  </a:cubicBezTo>
                  <a:cubicBezTo>
                    <a:pt x="463" y="155"/>
                    <a:pt x="463" y="155"/>
                    <a:pt x="463" y="155"/>
                  </a:cubicBezTo>
                  <a:cubicBezTo>
                    <a:pt x="461" y="155"/>
                    <a:pt x="461" y="155"/>
                    <a:pt x="461" y="155"/>
                  </a:cubicBezTo>
                  <a:lnTo>
                    <a:pt x="461" y="95"/>
                  </a:lnTo>
                  <a:close/>
                  <a:moveTo>
                    <a:pt x="207" y="286"/>
                  </a:moveTo>
                  <a:cubicBezTo>
                    <a:pt x="217" y="286"/>
                    <a:pt x="217" y="286"/>
                    <a:pt x="217" y="286"/>
                  </a:cubicBezTo>
                  <a:cubicBezTo>
                    <a:pt x="217" y="307"/>
                    <a:pt x="217" y="307"/>
                    <a:pt x="217" y="307"/>
                  </a:cubicBezTo>
                  <a:cubicBezTo>
                    <a:pt x="207" y="307"/>
                    <a:pt x="207" y="307"/>
                    <a:pt x="207" y="307"/>
                  </a:cubicBezTo>
                  <a:lnTo>
                    <a:pt x="207" y="286"/>
                  </a:lnTo>
                  <a:close/>
                  <a:moveTo>
                    <a:pt x="222" y="279"/>
                  </a:moveTo>
                  <a:cubicBezTo>
                    <a:pt x="226" y="276"/>
                    <a:pt x="226" y="276"/>
                    <a:pt x="226" y="276"/>
                  </a:cubicBezTo>
                  <a:cubicBezTo>
                    <a:pt x="226" y="311"/>
                    <a:pt x="226" y="311"/>
                    <a:pt x="226" y="311"/>
                  </a:cubicBezTo>
                  <a:cubicBezTo>
                    <a:pt x="222" y="309"/>
                    <a:pt x="222" y="309"/>
                    <a:pt x="222" y="309"/>
                  </a:cubicBezTo>
                  <a:lnTo>
                    <a:pt x="222" y="279"/>
                  </a:lnTo>
                  <a:close/>
                  <a:moveTo>
                    <a:pt x="345" y="260"/>
                  </a:moveTo>
                  <a:cubicBezTo>
                    <a:pt x="345" y="236"/>
                    <a:pt x="345" y="236"/>
                    <a:pt x="345" y="236"/>
                  </a:cubicBezTo>
                  <a:cubicBezTo>
                    <a:pt x="348" y="236"/>
                    <a:pt x="348" y="236"/>
                    <a:pt x="348" y="236"/>
                  </a:cubicBezTo>
                  <a:cubicBezTo>
                    <a:pt x="350" y="257"/>
                    <a:pt x="350" y="257"/>
                    <a:pt x="350" y="257"/>
                  </a:cubicBezTo>
                  <a:cubicBezTo>
                    <a:pt x="365" y="285"/>
                    <a:pt x="365" y="285"/>
                    <a:pt x="365" y="285"/>
                  </a:cubicBezTo>
                  <a:lnTo>
                    <a:pt x="345" y="260"/>
                  </a:lnTo>
                  <a:close/>
                  <a:moveTo>
                    <a:pt x="397" y="192"/>
                  </a:moveTo>
                  <a:cubicBezTo>
                    <a:pt x="397" y="182"/>
                    <a:pt x="397" y="182"/>
                    <a:pt x="397" y="182"/>
                  </a:cubicBezTo>
                  <a:cubicBezTo>
                    <a:pt x="401" y="182"/>
                    <a:pt x="401" y="182"/>
                    <a:pt x="401" y="182"/>
                  </a:cubicBezTo>
                  <a:cubicBezTo>
                    <a:pt x="409" y="190"/>
                    <a:pt x="409" y="190"/>
                    <a:pt x="409" y="190"/>
                  </a:cubicBezTo>
                  <a:cubicBezTo>
                    <a:pt x="407" y="204"/>
                    <a:pt x="407" y="204"/>
                    <a:pt x="407" y="204"/>
                  </a:cubicBezTo>
                  <a:cubicBezTo>
                    <a:pt x="398" y="210"/>
                    <a:pt x="398" y="210"/>
                    <a:pt x="398" y="210"/>
                  </a:cubicBezTo>
                  <a:cubicBezTo>
                    <a:pt x="395" y="210"/>
                    <a:pt x="395" y="210"/>
                    <a:pt x="395" y="210"/>
                  </a:cubicBezTo>
                  <a:cubicBezTo>
                    <a:pt x="395" y="203"/>
                    <a:pt x="395" y="203"/>
                    <a:pt x="395" y="203"/>
                  </a:cubicBezTo>
                  <a:cubicBezTo>
                    <a:pt x="400" y="203"/>
                    <a:pt x="400" y="203"/>
                    <a:pt x="400" y="203"/>
                  </a:cubicBezTo>
                  <a:cubicBezTo>
                    <a:pt x="400" y="201"/>
                    <a:pt x="400" y="201"/>
                    <a:pt x="400" y="201"/>
                  </a:cubicBezTo>
                  <a:cubicBezTo>
                    <a:pt x="395" y="201"/>
                    <a:pt x="395" y="201"/>
                    <a:pt x="395" y="201"/>
                  </a:cubicBezTo>
                  <a:cubicBezTo>
                    <a:pt x="395" y="192"/>
                    <a:pt x="395" y="192"/>
                    <a:pt x="395" y="192"/>
                  </a:cubicBezTo>
                  <a:lnTo>
                    <a:pt x="397" y="192"/>
                  </a:lnTo>
                  <a:close/>
                  <a:moveTo>
                    <a:pt x="407" y="219"/>
                  </a:moveTo>
                  <a:cubicBezTo>
                    <a:pt x="401" y="219"/>
                    <a:pt x="401" y="219"/>
                    <a:pt x="401" y="219"/>
                  </a:cubicBezTo>
                  <a:cubicBezTo>
                    <a:pt x="401" y="212"/>
                    <a:pt x="401" y="212"/>
                    <a:pt x="401" y="212"/>
                  </a:cubicBezTo>
                  <a:cubicBezTo>
                    <a:pt x="412" y="206"/>
                    <a:pt x="412" y="206"/>
                    <a:pt x="412" y="206"/>
                  </a:cubicBezTo>
                  <a:lnTo>
                    <a:pt x="407" y="219"/>
                  </a:lnTo>
                  <a:close/>
                  <a:moveTo>
                    <a:pt x="413" y="497"/>
                  </a:moveTo>
                  <a:cubicBezTo>
                    <a:pt x="426" y="428"/>
                    <a:pt x="426" y="428"/>
                    <a:pt x="426" y="428"/>
                  </a:cubicBezTo>
                  <a:cubicBezTo>
                    <a:pt x="423" y="403"/>
                    <a:pt x="423" y="403"/>
                    <a:pt x="423" y="403"/>
                  </a:cubicBezTo>
                  <a:cubicBezTo>
                    <a:pt x="412" y="451"/>
                    <a:pt x="412" y="451"/>
                    <a:pt x="412" y="451"/>
                  </a:cubicBezTo>
                  <a:cubicBezTo>
                    <a:pt x="406" y="451"/>
                    <a:pt x="406" y="451"/>
                    <a:pt x="406" y="451"/>
                  </a:cubicBezTo>
                  <a:cubicBezTo>
                    <a:pt x="406" y="408"/>
                    <a:pt x="406" y="408"/>
                    <a:pt x="406" y="408"/>
                  </a:cubicBezTo>
                  <a:cubicBezTo>
                    <a:pt x="424" y="395"/>
                    <a:pt x="424" y="395"/>
                    <a:pt x="424" y="395"/>
                  </a:cubicBezTo>
                  <a:cubicBezTo>
                    <a:pt x="433" y="320"/>
                    <a:pt x="433" y="320"/>
                    <a:pt x="433" y="320"/>
                  </a:cubicBezTo>
                  <a:cubicBezTo>
                    <a:pt x="398" y="400"/>
                    <a:pt x="398" y="400"/>
                    <a:pt x="398" y="400"/>
                  </a:cubicBezTo>
                  <a:cubicBezTo>
                    <a:pt x="395" y="400"/>
                    <a:pt x="395" y="400"/>
                    <a:pt x="395" y="400"/>
                  </a:cubicBezTo>
                  <a:cubicBezTo>
                    <a:pt x="395" y="351"/>
                    <a:pt x="395" y="351"/>
                    <a:pt x="395" y="351"/>
                  </a:cubicBezTo>
                  <a:cubicBezTo>
                    <a:pt x="406" y="320"/>
                    <a:pt x="406" y="320"/>
                    <a:pt x="406" y="320"/>
                  </a:cubicBezTo>
                  <a:cubicBezTo>
                    <a:pt x="385" y="302"/>
                    <a:pt x="385" y="302"/>
                    <a:pt x="385" y="302"/>
                  </a:cubicBezTo>
                  <a:cubicBezTo>
                    <a:pt x="406" y="280"/>
                    <a:pt x="406" y="280"/>
                    <a:pt x="406" y="280"/>
                  </a:cubicBezTo>
                  <a:cubicBezTo>
                    <a:pt x="413" y="284"/>
                    <a:pt x="413" y="284"/>
                    <a:pt x="413" y="284"/>
                  </a:cubicBezTo>
                  <a:cubicBezTo>
                    <a:pt x="404" y="301"/>
                    <a:pt x="404" y="301"/>
                    <a:pt x="404" y="301"/>
                  </a:cubicBezTo>
                  <a:cubicBezTo>
                    <a:pt x="425" y="319"/>
                    <a:pt x="425" y="319"/>
                    <a:pt x="425" y="319"/>
                  </a:cubicBezTo>
                  <a:cubicBezTo>
                    <a:pt x="456" y="296"/>
                    <a:pt x="456" y="296"/>
                    <a:pt x="456" y="296"/>
                  </a:cubicBezTo>
                  <a:cubicBezTo>
                    <a:pt x="478" y="218"/>
                    <a:pt x="478" y="218"/>
                    <a:pt x="478" y="218"/>
                  </a:cubicBezTo>
                  <a:cubicBezTo>
                    <a:pt x="469" y="184"/>
                    <a:pt x="469" y="184"/>
                    <a:pt x="469" y="184"/>
                  </a:cubicBezTo>
                  <a:cubicBezTo>
                    <a:pt x="482" y="173"/>
                    <a:pt x="482" y="173"/>
                    <a:pt x="482" y="173"/>
                  </a:cubicBezTo>
                  <a:cubicBezTo>
                    <a:pt x="486" y="167"/>
                    <a:pt x="486" y="167"/>
                    <a:pt x="486" y="167"/>
                  </a:cubicBezTo>
                  <a:cubicBezTo>
                    <a:pt x="485" y="167"/>
                    <a:pt x="485" y="167"/>
                    <a:pt x="485" y="167"/>
                  </a:cubicBezTo>
                  <a:cubicBezTo>
                    <a:pt x="485" y="167"/>
                    <a:pt x="485" y="167"/>
                    <a:pt x="485" y="167"/>
                  </a:cubicBezTo>
                  <a:cubicBezTo>
                    <a:pt x="462" y="176"/>
                    <a:pt x="462" y="176"/>
                    <a:pt x="462" y="176"/>
                  </a:cubicBezTo>
                  <a:cubicBezTo>
                    <a:pt x="457" y="226"/>
                    <a:pt x="457" y="226"/>
                    <a:pt x="457" y="226"/>
                  </a:cubicBezTo>
                  <a:cubicBezTo>
                    <a:pt x="417" y="228"/>
                    <a:pt x="417" y="228"/>
                    <a:pt x="417" y="228"/>
                  </a:cubicBezTo>
                  <a:cubicBezTo>
                    <a:pt x="460" y="233"/>
                    <a:pt x="460" y="233"/>
                    <a:pt x="460" y="233"/>
                  </a:cubicBezTo>
                  <a:cubicBezTo>
                    <a:pt x="416" y="240"/>
                    <a:pt x="416" y="240"/>
                    <a:pt x="416" y="240"/>
                  </a:cubicBezTo>
                  <a:cubicBezTo>
                    <a:pt x="421" y="255"/>
                    <a:pt x="421" y="255"/>
                    <a:pt x="421" y="255"/>
                  </a:cubicBezTo>
                  <a:cubicBezTo>
                    <a:pt x="413" y="265"/>
                    <a:pt x="413" y="265"/>
                    <a:pt x="413" y="265"/>
                  </a:cubicBezTo>
                  <a:cubicBezTo>
                    <a:pt x="394" y="257"/>
                    <a:pt x="394" y="257"/>
                    <a:pt x="394" y="257"/>
                  </a:cubicBezTo>
                  <a:cubicBezTo>
                    <a:pt x="377" y="266"/>
                    <a:pt x="377" y="266"/>
                    <a:pt x="377" y="266"/>
                  </a:cubicBezTo>
                  <a:cubicBezTo>
                    <a:pt x="368" y="256"/>
                    <a:pt x="368" y="256"/>
                    <a:pt x="368" y="256"/>
                  </a:cubicBezTo>
                  <a:cubicBezTo>
                    <a:pt x="379" y="222"/>
                    <a:pt x="379" y="222"/>
                    <a:pt x="379" y="222"/>
                  </a:cubicBezTo>
                  <a:cubicBezTo>
                    <a:pt x="384" y="222"/>
                    <a:pt x="384" y="222"/>
                    <a:pt x="384" y="222"/>
                  </a:cubicBezTo>
                  <a:cubicBezTo>
                    <a:pt x="387" y="251"/>
                    <a:pt x="387" y="251"/>
                    <a:pt x="387" y="251"/>
                  </a:cubicBezTo>
                  <a:cubicBezTo>
                    <a:pt x="394" y="230"/>
                    <a:pt x="394" y="230"/>
                    <a:pt x="394" y="230"/>
                  </a:cubicBezTo>
                  <a:cubicBezTo>
                    <a:pt x="411" y="231"/>
                    <a:pt x="411" y="231"/>
                    <a:pt x="411" y="231"/>
                  </a:cubicBezTo>
                  <a:cubicBezTo>
                    <a:pt x="404" y="228"/>
                    <a:pt x="404" y="228"/>
                    <a:pt x="404" y="228"/>
                  </a:cubicBezTo>
                  <a:cubicBezTo>
                    <a:pt x="415" y="227"/>
                    <a:pt x="415" y="227"/>
                    <a:pt x="415" y="227"/>
                  </a:cubicBezTo>
                  <a:cubicBezTo>
                    <a:pt x="412" y="220"/>
                    <a:pt x="412" y="220"/>
                    <a:pt x="412" y="220"/>
                  </a:cubicBezTo>
                  <a:cubicBezTo>
                    <a:pt x="418" y="210"/>
                    <a:pt x="418" y="210"/>
                    <a:pt x="418" y="210"/>
                  </a:cubicBezTo>
                  <a:cubicBezTo>
                    <a:pt x="421" y="188"/>
                    <a:pt x="421" y="188"/>
                    <a:pt x="421" y="188"/>
                  </a:cubicBezTo>
                  <a:cubicBezTo>
                    <a:pt x="406" y="175"/>
                    <a:pt x="406" y="175"/>
                    <a:pt x="406" y="175"/>
                  </a:cubicBezTo>
                  <a:cubicBezTo>
                    <a:pt x="394" y="176"/>
                    <a:pt x="394" y="176"/>
                    <a:pt x="394" y="176"/>
                  </a:cubicBezTo>
                  <a:cubicBezTo>
                    <a:pt x="384" y="184"/>
                    <a:pt x="384" y="184"/>
                    <a:pt x="384" y="184"/>
                  </a:cubicBezTo>
                  <a:cubicBezTo>
                    <a:pt x="381" y="122"/>
                    <a:pt x="381" y="122"/>
                    <a:pt x="381" y="122"/>
                  </a:cubicBezTo>
                  <a:cubicBezTo>
                    <a:pt x="378" y="118"/>
                    <a:pt x="378" y="118"/>
                    <a:pt x="378" y="118"/>
                  </a:cubicBezTo>
                  <a:cubicBezTo>
                    <a:pt x="375" y="221"/>
                    <a:pt x="375" y="221"/>
                    <a:pt x="375" y="221"/>
                  </a:cubicBezTo>
                  <a:cubicBezTo>
                    <a:pt x="367" y="233"/>
                    <a:pt x="367" y="233"/>
                    <a:pt x="367" y="233"/>
                  </a:cubicBezTo>
                  <a:cubicBezTo>
                    <a:pt x="367" y="233"/>
                    <a:pt x="366" y="232"/>
                    <a:pt x="364" y="225"/>
                  </a:cubicBezTo>
                  <a:cubicBezTo>
                    <a:pt x="362" y="218"/>
                    <a:pt x="365" y="200"/>
                    <a:pt x="365" y="200"/>
                  </a:cubicBezTo>
                  <a:cubicBezTo>
                    <a:pt x="373" y="120"/>
                    <a:pt x="373" y="120"/>
                    <a:pt x="373" y="120"/>
                  </a:cubicBezTo>
                  <a:cubicBezTo>
                    <a:pt x="367" y="127"/>
                    <a:pt x="367" y="127"/>
                    <a:pt x="367" y="127"/>
                  </a:cubicBezTo>
                  <a:cubicBezTo>
                    <a:pt x="363" y="176"/>
                    <a:pt x="363" y="176"/>
                    <a:pt x="363" y="176"/>
                  </a:cubicBezTo>
                  <a:cubicBezTo>
                    <a:pt x="345" y="189"/>
                    <a:pt x="345" y="189"/>
                    <a:pt x="345" y="189"/>
                  </a:cubicBezTo>
                  <a:cubicBezTo>
                    <a:pt x="340" y="215"/>
                    <a:pt x="340" y="215"/>
                    <a:pt x="340" y="215"/>
                  </a:cubicBezTo>
                  <a:cubicBezTo>
                    <a:pt x="347" y="195"/>
                    <a:pt x="347" y="195"/>
                    <a:pt x="347" y="195"/>
                  </a:cubicBezTo>
                  <a:cubicBezTo>
                    <a:pt x="361" y="188"/>
                    <a:pt x="361" y="188"/>
                    <a:pt x="361" y="188"/>
                  </a:cubicBezTo>
                  <a:cubicBezTo>
                    <a:pt x="359" y="201"/>
                    <a:pt x="359" y="201"/>
                    <a:pt x="359" y="201"/>
                  </a:cubicBezTo>
                  <a:cubicBezTo>
                    <a:pt x="350" y="207"/>
                    <a:pt x="350" y="207"/>
                    <a:pt x="350" y="207"/>
                  </a:cubicBezTo>
                  <a:cubicBezTo>
                    <a:pt x="332" y="230"/>
                    <a:pt x="332" y="230"/>
                    <a:pt x="332" y="230"/>
                  </a:cubicBezTo>
                  <a:cubicBezTo>
                    <a:pt x="330" y="270"/>
                    <a:pt x="330" y="270"/>
                    <a:pt x="330" y="270"/>
                  </a:cubicBezTo>
                  <a:cubicBezTo>
                    <a:pt x="370" y="304"/>
                    <a:pt x="370" y="304"/>
                    <a:pt x="370" y="304"/>
                  </a:cubicBezTo>
                  <a:cubicBezTo>
                    <a:pt x="361" y="327"/>
                    <a:pt x="361" y="327"/>
                    <a:pt x="361" y="327"/>
                  </a:cubicBezTo>
                  <a:cubicBezTo>
                    <a:pt x="394" y="351"/>
                    <a:pt x="394" y="351"/>
                    <a:pt x="394" y="351"/>
                  </a:cubicBezTo>
                  <a:cubicBezTo>
                    <a:pt x="387" y="356"/>
                    <a:pt x="387" y="356"/>
                    <a:pt x="387" y="356"/>
                  </a:cubicBezTo>
                  <a:cubicBezTo>
                    <a:pt x="350" y="337"/>
                    <a:pt x="350" y="337"/>
                    <a:pt x="350" y="337"/>
                  </a:cubicBezTo>
                  <a:cubicBezTo>
                    <a:pt x="361" y="327"/>
                    <a:pt x="361" y="327"/>
                    <a:pt x="361" y="327"/>
                  </a:cubicBezTo>
                  <a:cubicBezTo>
                    <a:pt x="290" y="318"/>
                    <a:pt x="290" y="318"/>
                    <a:pt x="290" y="318"/>
                  </a:cubicBezTo>
                  <a:cubicBezTo>
                    <a:pt x="253" y="336"/>
                    <a:pt x="253" y="336"/>
                    <a:pt x="253" y="336"/>
                  </a:cubicBezTo>
                  <a:cubicBezTo>
                    <a:pt x="253" y="350"/>
                    <a:pt x="253" y="350"/>
                    <a:pt x="253" y="350"/>
                  </a:cubicBezTo>
                  <a:cubicBezTo>
                    <a:pt x="253" y="367"/>
                    <a:pt x="253" y="367"/>
                    <a:pt x="253" y="367"/>
                  </a:cubicBezTo>
                  <a:cubicBezTo>
                    <a:pt x="229" y="367"/>
                    <a:pt x="229" y="367"/>
                    <a:pt x="229" y="367"/>
                  </a:cubicBezTo>
                  <a:cubicBezTo>
                    <a:pt x="220" y="351"/>
                    <a:pt x="220" y="351"/>
                    <a:pt x="220" y="351"/>
                  </a:cubicBezTo>
                  <a:cubicBezTo>
                    <a:pt x="207" y="351"/>
                    <a:pt x="207" y="351"/>
                    <a:pt x="207" y="351"/>
                  </a:cubicBezTo>
                  <a:cubicBezTo>
                    <a:pt x="207" y="326"/>
                    <a:pt x="207" y="326"/>
                    <a:pt x="207" y="326"/>
                  </a:cubicBezTo>
                  <a:cubicBezTo>
                    <a:pt x="227" y="326"/>
                    <a:pt x="227" y="326"/>
                    <a:pt x="227" y="326"/>
                  </a:cubicBezTo>
                  <a:cubicBezTo>
                    <a:pt x="227" y="326"/>
                    <a:pt x="227" y="326"/>
                    <a:pt x="227" y="326"/>
                  </a:cubicBezTo>
                  <a:cubicBezTo>
                    <a:pt x="232" y="326"/>
                    <a:pt x="235" y="323"/>
                    <a:pt x="235" y="318"/>
                  </a:cubicBezTo>
                  <a:cubicBezTo>
                    <a:pt x="235" y="318"/>
                    <a:pt x="235" y="318"/>
                    <a:pt x="235" y="318"/>
                  </a:cubicBezTo>
                  <a:cubicBezTo>
                    <a:pt x="235" y="315"/>
                    <a:pt x="235" y="315"/>
                    <a:pt x="235" y="315"/>
                  </a:cubicBezTo>
                  <a:cubicBezTo>
                    <a:pt x="236" y="315"/>
                    <a:pt x="236" y="315"/>
                    <a:pt x="236" y="315"/>
                  </a:cubicBezTo>
                  <a:cubicBezTo>
                    <a:pt x="236" y="286"/>
                    <a:pt x="236" y="286"/>
                    <a:pt x="236" y="286"/>
                  </a:cubicBezTo>
                  <a:cubicBezTo>
                    <a:pt x="236" y="286"/>
                    <a:pt x="236" y="286"/>
                    <a:pt x="236" y="286"/>
                  </a:cubicBezTo>
                  <a:cubicBezTo>
                    <a:pt x="236" y="275"/>
                    <a:pt x="236" y="275"/>
                    <a:pt x="236" y="275"/>
                  </a:cubicBezTo>
                  <a:cubicBezTo>
                    <a:pt x="236" y="275"/>
                    <a:pt x="236" y="275"/>
                    <a:pt x="236" y="274"/>
                  </a:cubicBezTo>
                  <a:cubicBezTo>
                    <a:pt x="236" y="270"/>
                    <a:pt x="232" y="266"/>
                    <a:pt x="228" y="266"/>
                  </a:cubicBezTo>
                  <a:cubicBezTo>
                    <a:pt x="227" y="266"/>
                    <a:pt x="227" y="266"/>
                    <a:pt x="227" y="266"/>
                  </a:cubicBezTo>
                  <a:cubicBezTo>
                    <a:pt x="207" y="266"/>
                    <a:pt x="207" y="266"/>
                    <a:pt x="207" y="266"/>
                  </a:cubicBezTo>
                  <a:cubicBezTo>
                    <a:pt x="207" y="171"/>
                    <a:pt x="207" y="171"/>
                    <a:pt x="207" y="171"/>
                  </a:cubicBezTo>
                  <a:cubicBezTo>
                    <a:pt x="205" y="171"/>
                    <a:pt x="205" y="171"/>
                    <a:pt x="205" y="171"/>
                  </a:cubicBezTo>
                  <a:cubicBezTo>
                    <a:pt x="205" y="138"/>
                    <a:pt x="205" y="138"/>
                    <a:pt x="205" y="138"/>
                  </a:cubicBezTo>
                  <a:cubicBezTo>
                    <a:pt x="206" y="137"/>
                    <a:pt x="208" y="137"/>
                    <a:pt x="209" y="137"/>
                  </a:cubicBezTo>
                  <a:cubicBezTo>
                    <a:pt x="221" y="168"/>
                    <a:pt x="221" y="168"/>
                    <a:pt x="221" y="168"/>
                  </a:cubicBezTo>
                  <a:cubicBezTo>
                    <a:pt x="219" y="169"/>
                    <a:pt x="219" y="169"/>
                    <a:pt x="219" y="169"/>
                  </a:cubicBezTo>
                  <a:cubicBezTo>
                    <a:pt x="219" y="169"/>
                    <a:pt x="219" y="169"/>
                    <a:pt x="219" y="169"/>
                  </a:cubicBezTo>
                  <a:cubicBezTo>
                    <a:pt x="220" y="173"/>
                    <a:pt x="220" y="173"/>
                    <a:pt x="220" y="173"/>
                  </a:cubicBezTo>
                  <a:cubicBezTo>
                    <a:pt x="239" y="166"/>
                    <a:pt x="239" y="166"/>
                    <a:pt x="239" y="166"/>
                  </a:cubicBezTo>
                  <a:cubicBezTo>
                    <a:pt x="237" y="162"/>
                    <a:pt x="237" y="162"/>
                    <a:pt x="237" y="162"/>
                  </a:cubicBezTo>
                  <a:cubicBezTo>
                    <a:pt x="235" y="163"/>
                    <a:pt x="235" y="163"/>
                    <a:pt x="235" y="163"/>
                  </a:cubicBezTo>
                  <a:cubicBezTo>
                    <a:pt x="223" y="131"/>
                    <a:pt x="223" y="131"/>
                    <a:pt x="223" y="131"/>
                  </a:cubicBezTo>
                  <a:cubicBezTo>
                    <a:pt x="224" y="130"/>
                    <a:pt x="225" y="129"/>
                    <a:pt x="226" y="129"/>
                  </a:cubicBezTo>
                  <a:cubicBezTo>
                    <a:pt x="250" y="153"/>
                    <a:pt x="250" y="153"/>
                    <a:pt x="250" y="153"/>
                  </a:cubicBezTo>
                  <a:cubicBezTo>
                    <a:pt x="249" y="155"/>
                    <a:pt x="249" y="155"/>
                    <a:pt x="249" y="155"/>
                  </a:cubicBezTo>
                  <a:cubicBezTo>
                    <a:pt x="249" y="155"/>
                    <a:pt x="249" y="155"/>
                    <a:pt x="249" y="155"/>
                  </a:cubicBezTo>
                  <a:cubicBezTo>
                    <a:pt x="252" y="158"/>
                    <a:pt x="252" y="158"/>
                    <a:pt x="252" y="158"/>
                  </a:cubicBezTo>
                  <a:cubicBezTo>
                    <a:pt x="265" y="144"/>
                    <a:pt x="265" y="144"/>
                    <a:pt x="265" y="144"/>
                  </a:cubicBezTo>
                  <a:cubicBezTo>
                    <a:pt x="262" y="141"/>
                    <a:pt x="262" y="141"/>
                    <a:pt x="262" y="141"/>
                  </a:cubicBezTo>
                  <a:cubicBezTo>
                    <a:pt x="261" y="142"/>
                    <a:pt x="261" y="142"/>
                    <a:pt x="261" y="142"/>
                  </a:cubicBezTo>
                  <a:cubicBezTo>
                    <a:pt x="236" y="118"/>
                    <a:pt x="236" y="118"/>
                    <a:pt x="236" y="118"/>
                  </a:cubicBezTo>
                  <a:cubicBezTo>
                    <a:pt x="237" y="117"/>
                    <a:pt x="237" y="116"/>
                    <a:pt x="238" y="115"/>
                  </a:cubicBezTo>
                  <a:cubicBezTo>
                    <a:pt x="271" y="128"/>
                    <a:pt x="271" y="128"/>
                    <a:pt x="271" y="128"/>
                  </a:cubicBezTo>
                  <a:cubicBezTo>
                    <a:pt x="270" y="130"/>
                    <a:pt x="270" y="130"/>
                    <a:pt x="270" y="130"/>
                  </a:cubicBezTo>
                  <a:cubicBezTo>
                    <a:pt x="270" y="130"/>
                    <a:pt x="270" y="130"/>
                    <a:pt x="270" y="130"/>
                  </a:cubicBezTo>
                  <a:cubicBezTo>
                    <a:pt x="274" y="132"/>
                    <a:pt x="274" y="132"/>
                    <a:pt x="274" y="132"/>
                  </a:cubicBezTo>
                  <a:cubicBezTo>
                    <a:pt x="281" y="114"/>
                    <a:pt x="281" y="114"/>
                    <a:pt x="281" y="114"/>
                  </a:cubicBezTo>
                  <a:cubicBezTo>
                    <a:pt x="277" y="112"/>
                    <a:pt x="277" y="112"/>
                    <a:pt x="277" y="112"/>
                  </a:cubicBezTo>
                  <a:cubicBezTo>
                    <a:pt x="277" y="114"/>
                    <a:pt x="277" y="114"/>
                    <a:pt x="277" y="114"/>
                  </a:cubicBezTo>
                  <a:cubicBezTo>
                    <a:pt x="244" y="101"/>
                    <a:pt x="244" y="101"/>
                    <a:pt x="244" y="101"/>
                  </a:cubicBezTo>
                  <a:cubicBezTo>
                    <a:pt x="244" y="100"/>
                    <a:pt x="244" y="99"/>
                    <a:pt x="244" y="98"/>
                  </a:cubicBezTo>
                  <a:cubicBezTo>
                    <a:pt x="279" y="98"/>
                    <a:pt x="279" y="98"/>
                    <a:pt x="279" y="98"/>
                  </a:cubicBezTo>
                  <a:cubicBezTo>
                    <a:pt x="279" y="100"/>
                    <a:pt x="279" y="100"/>
                    <a:pt x="279" y="100"/>
                  </a:cubicBezTo>
                  <a:cubicBezTo>
                    <a:pt x="368" y="100"/>
                    <a:pt x="368" y="100"/>
                    <a:pt x="368" y="100"/>
                  </a:cubicBezTo>
                  <a:cubicBezTo>
                    <a:pt x="369" y="101"/>
                    <a:pt x="369" y="103"/>
                    <a:pt x="370" y="105"/>
                  </a:cubicBezTo>
                  <a:cubicBezTo>
                    <a:pt x="371" y="109"/>
                    <a:pt x="374" y="112"/>
                    <a:pt x="375" y="112"/>
                  </a:cubicBezTo>
                  <a:cubicBezTo>
                    <a:pt x="375" y="112"/>
                    <a:pt x="375" y="112"/>
                    <a:pt x="375" y="112"/>
                  </a:cubicBezTo>
                  <a:cubicBezTo>
                    <a:pt x="375" y="112"/>
                    <a:pt x="375" y="112"/>
                    <a:pt x="375" y="112"/>
                  </a:cubicBezTo>
                  <a:cubicBezTo>
                    <a:pt x="406" y="100"/>
                    <a:pt x="406" y="100"/>
                    <a:pt x="406" y="100"/>
                  </a:cubicBezTo>
                  <a:cubicBezTo>
                    <a:pt x="416" y="100"/>
                    <a:pt x="416" y="100"/>
                    <a:pt x="416" y="10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3" y="131"/>
                    <a:pt x="395" y="134"/>
                    <a:pt x="399" y="136"/>
                  </a:cubicBezTo>
                  <a:cubicBezTo>
                    <a:pt x="403" y="139"/>
                    <a:pt x="406" y="140"/>
                    <a:pt x="407" y="139"/>
                  </a:cubicBezTo>
                  <a:cubicBezTo>
                    <a:pt x="407" y="139"/>
                    <a:pt x="407" y="139"/>
                    <a:pt x="407" y="139"/>
                  </a:cubicBezTo>
                  <a:cubicBezTo>
                    <a:pt x="438" y="100"/>
                    <a:pt x="438" y="100"/>
                    <a:pt x="438" y="100"/>
                  </a:cubicBezTo>
                  <a:cubicBezTo>
                    <a:pt x="439" y="100"/>
                    <a:pt x="439" y="100"/>
                    <a:pt x="439" y="100"/>
                  </a:cubicBezTo>
                  <a:cubicBezTo>
                    <a:pt x="423" y="147"/>
                    <a:pt x="423" y="147"/>
                    <a:pt x="423" y="147"/>
                  </a:cubicBezTo>
                  <a:cubicBezTo>
                    <a:pt x="423" y="147"/>
                    <a:pt x="423" y="147"/>
                    <a:pt x="423" y="147"/>
                  </a:cubicBezTo>
                  <a:cubicBezTo>
                    <a:pt x="423" y="147"/>
                    <a:pt x="423" y="147"/>
                    <a:pt x="423" y="147"/>
                  </a:cubicBezTo>
                  <a:cubicBezTo>
                    <a:pt x="422" y="149"/>
                    <a:pt x="426" y="151"/>
                    <a:pt x="430" y="153"/>
                  </a:cubicBezTo>
                  <a:cubicBezTo>
                    <a:pt x="434" y="154"/>
                    <a:pt x="438" y="155"/>
                    <a:pt x="439" y="153"/>
                  </a:cubicBezTo>
                  <a:cubicBezTo>
                    <a:pt x="439" y="153"/>
                    <a:pt x="439" y="153"/>
                    <a:pt x="439" y="153"/>
                  </a:cubicBezTo>
                  <a:cubicBezTo>
                    <a:pt x="439" y="153"/>
                    <a:pt x="439" y="153"/>
                    <a:pt x="439" y="153"/>
                  </a:cubicBezTo>
                  <a:cubicBezTo>
                    <a:pt x="439" y="153"/>
                    <a:pt x="439" y="153"/>
                    <a:pt x="439" y="153"/>
                  </a:cubicBezTo>
                  <a:cubicBezTo>
                    <a:pt x="439" y="153"/>
                    <a:pt x="439" y="153"/>
                    <a:pt x="439" y="153"/>
                  </a:cubicBezTo>
                  <a:cubicBezTo>
                    <a:pt x="457" y="100"/>
                    <a:pt x="457" y="100"/>
                    <a:pt x="457" y="100"/>
                  </a:cubicBezTo>
                  <a:cubicBezTo>
                    <a:pt x="457" y="100"/>
                    <a:pt x="457" y="100"/>
                    <a:pt x="457" y="100"/>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60"/>
                    <a:pt x="461" y="161"/>
                    <a:pt x="466" y="161"/>
                  </a:cubicBezTo>
                  <a:cubicBezTo>
                    <a:pt x="471" y="161"/>
                    <a:pt x="474" y="160"/>
                    <a:pt x="475" y="159"/>
                  </a:cubicBezTo>
                  <a:cubicBezTo>
                    <a:pt x="475" y="159"/>
                    <a:pt x="475" y="159"/>
                    <a:pt x="475" y="159"/>
                  </a:cubicBezTo>
                  <a:cubicBezTo>
                    <a:pt x="475" y="159"/>
                    <a:pt x="475" y="159"/>
                    <a:pt x="475" y="159"/>
                  </a:cubicBezTo>
                  <a:cubicBezTo>
                    <a:pt x="475" y="159"/>
                    <a:pt x="475" y="159"/>
                    <a:pt x="475" y="159"/>
                  </a:cubicBezTo>
                  <a:cubicBezTo>
                    <a:pt x="475" y="159"/>
                    <a:pt x="475" y="159"/>
                    <a:pt x="475" y="159"/>
                  </a:cubicBezTo>
                  <a:cubicBezTo>
                    <a:pt x="475" y="100"/>
                    <a:pt x="475" y="100"/>
                    <a:pt x="475" y="100"/>
                  </a:cubicBezTo>
                  <a:cubicBezTo>
                    <a:pt x="481" y="100"/>
                    <a:pt x="481" y="100"/>
                    <a:pt x="481" y="100"/>
                  </a:cubicBezTo>
                  <a:cubicBezTo>
                    <a:pt x="481" y="88"/>
                    <a:pt x="481" y="88"/>
                    <a:pt x="481" y="88"/>
                  </a:cubicBezTo>
                  <a:cubicBezTo>
                    <a:pt x="412" y="88"/>
                    <a:pt x="412" y="88"/>
                    <a:pt x="412" y="88"/>
                  </a:cubicBezTo>
                  <a:cubicBezTo>
                    <a:pt x="412" y="84"/>
                    <a:pt x="412" y="84"/>
                    <a:pt x="412" y="84"/>
                  </a:cubicBezTo>
                  <a:cubicBezTo>
                    <a:pt x="481" y="84"/>
                    <a:pt x="481" y="84"/>
                    <a:pt x="481" y="84"/>
                  </a:cubicBezTo>
                  <a:cubicBezTo>
                    <a:pt x="481" y="80"/>
                    <a:pt x="481" y="80"/>
                    <a:pt x="481" y="80"/>
                  </a:cubicBezTo>
                  <a:cubicBezTo>
                    <a:pt x="456" y="80"/>
                    <a:pt x="456" y="80"/>
                    <a:pt x="456" y="80"/>
                  </a:cubicBezTo>
                  <a:cubicBezTo>
                    <a:pt x="456" y="80"/>
                    <a:pt x="456" y="80"/>
                    <a:pt x="456" y="80"/>
                  </a:cubicBezTo>
                  <a:cubicBezTo>
                    <a:pt x="411" y="80"/>
                    <a:pt x="411" y="80"/>
                    <a:pt x="411" y="80"/>
                  </a:cubicBezTo>
                  <a:cubicBezTo>
                    <a:pt x="404" y="79"/>
                    <a:pt x="386" y="75"/>
                    <a:pt x="374" y="63"/>
                  </a:cubicBezTo>
                  <a:cubicBezTo>
                    <a:pt x="357" y="46"/>
                    <a:pt x="357" y="34"/>
                    <a:pt x="357" y="34"/>
                  </a:cubicBezTo>
                  <a:cubicBezTo>
                    <a:pt x="354" y="34"/>
                    <a:pt x="354" y="34"/>
                    <a:pt x="354" y="34"/>
                  </a:cubicBezTo>
                  <a:cubicBezTo>
                    <a:pt x="354" y="80"/>
                    <a:pt x="354" y="80"/>
                    <a:pt x="354" y="80"/>
                  </a:cubicBezTo>
                  <a:cubicBezTo>
                    <a:pt x="350" y="80"/>
                    <a:pt x="350" y="80"/>
                    <a:pt x="350" y="80"/>
                  </a:cubicBezTo>
                  <a:cubicBezTo>
                    <a:pt x="350" y="34"/>
                    <a:pt x="350" y="34"/>
                    <a:pt x="350" y="34"/>
                  </a:cubicBezTo>
                  <a:cubicBezTo>
                    <a:pt x="344" y="34"/>
                    <a:pt x="344" y="34"/>
                    <a:pt x="344" y="34"/>
                  </a:cubicBezTo>
                  <a:cubicBezTo>
                    <a:pt x="344" y="80"/>
                    <a:pt x="344" y="80"/>
                    <a:pt x="344" y="80"/>
                  </a:cubicBezTo>
                  <a:cubicBezTo>
                    <a:pt x="279" y="80"/>
                    <a:pt x="279" y="80"/>
                    <a:pt x="279" y="80"/>
                  </a:cubicBezTo>
                  <a:cubicBezTo>
                    <a:pt x="279" y="82"/>
                    <a:pt x="279" y="82"/>
                    <a:pt x="279" y="82"/>
                  </a:cubicBezTo>
                  <a:cubicBezTo>
                    <a:pt x="244" y="82"/>
                    <a:pt x="244" y="82"/>
                    <a:pt x="244" y="82"/>
                  </a:cubicBezTo>
                  <a:cubicBezTo>
                    <a:pt x="241" y="62"/>
                    <a:pt x="225" y="46"/>
                    <a:pt x="205" y="43"/>
                  </a:cubicBezTo>
                  <a:cubicBezTo>
                    <a:pt x="205" y="4"/>
                    <a:pt x="205" y="4"/>
                    <a:pt x="205" y="4"/>
                  </a:cubicBezTo>
                  <a:cubicBezTo>
                    <a:pt x="207" y="4"/>
                    <a:pt x="207" y="4"/>
                    <a:pt x="207" y="4"/>
                  </a:cubicBezTo>
                  <a:cubicBezTo>
                    <a:pt x="207" y="0"/>
                    <a:pt x="207" y="0"/>
                    <a:pt x="207" y="0"/>
                  </a:cubicBezTo>
                  <a:cubicBezTo>
                    <a:pt x="187" y="0"/>
                    <a:pt x="187" y="0"/>
                    <a:pt x="187" y="0"/>
                  </a:cubicBezTo>
                  <a:cubicBezTo>
                    <a:pt x="187" y="4"/>
                    <a:pt x="187" y="4"/>
                    <a:pt x="187" y="4"/>
                  </a:cubicBezTo>
                  <a:cubicBezTo>
                    <a:pt x="190" y="4"/>
                    <a:pt x="190" y="4"/>
                    <a:pt x="190" y="4"/>
                  </a:cubicBezTo>
                  <a:cubicBezTo>
                    <a:pt x="190" y="43"/>
                    <a:pt x="190" y="43"/>
                    <a:pt x="190" y="43"/>
                  </a:cubicBezTo>
                  <a:cubicBezTo>
                    <a:pt x="188" y="43"/>
                    <a:pt x="187" y="43"/>
                    <a:pt x="186" y="43"/>
                  </a:cubicBezTo>
                  <a:cubicBezTo>
                    <a:pt x="171" y="8"/>
                    <a:pt x="171" y="8"/>
                    <a:pt x="171" y="8"/>
                  </a:cubicBezTo>
                  <a:cubicBezTo>
                    <a:pt x="173" y="7"/>
                    <a:pt x="173" y="7"/>
                    <a:pt x="173" y="7"/>
                  </a:cubicBezTo>
                  <a:cubicBezTo>
                    <a:pt x="173" y="7"/>
                    <a:pt x="173" y="7"/>
                    <a:pt x="173" y="7"/>
                  </a:cubicBezTo>
                  <a:cubicBezTo>
                    <a:pt x="172" y="3"/>
                    <a:pt x="172" y="3"/>
                    <a:pt x="172" y="3"/>
                  </a:cubicBezTo>
                  <a:cubicBezTo>
                    <a:pt x="154" y="11"/>
                    <a:pt x="154" y="11"/>
                    <a:pt x="154" y="11"/>
                  </a:cubicBezTo>
                  <a:cubicBezTo>
                    <a:pt x="155" y="15"/>
                    <a:pt x="155" y="15"/>
                    <a:pt x="155" y="15"/>
                  </a:cubicBezTo>
                  <a:cubicBezTo>
                    <a:pt x="157" y="14"/>
                    <a:pt x="157" y="14"/>
                    <a:pt x="157" y="14"/>
                  </a:cubicBezTo>
                  <a:cubicBezTo>
                    <a:pt x="172" y="49"/>
                    <a:pt x="172" y="49"/>
                    <a:pt x="172" y="49"/>
                  </a:cubicBezTo>
                  <a:cubicBezTo>
                    <a:pt x="171" y="49"/>
                    <a:pt x="170" y="50"/>
                    <a:pt x="169" y="51"/>
                  </a:cubicBezTo>
                  <a:cubicBezTo>
                    <a:pt x="142" y="24"/>
                    <a:pt x="142" y="24"/>
                    <a:pt x="142" y="24"/>
                  </a:cubicBezTo>
                  <a:cubicBezTo>
                    <a:pt x="144" y="23"/>
                    <a:pt x="144" y="23"/>
                    <a:pt x="144" y="23"/>
                  </a:cubicBezTo>
                  <a:cubicBezTo>
                    <a:pt x="144" y="23"/>
                    <a:pt x="144" y="23"/>
                    <a:pt x="144" y="23"/>
                  </a:cubicBezTo>
                  <a:cubicBezTo>
                    <a:pt x="141" y="20"/>
                    <a:pt x="141" y="20"/>
                    <a:pt x="141" y="20"/>
                  </a:cubicBezTo>
                  <a:cubicBezTo>
                    <a:pt x="127" y="34"/>
                    <a:pt x="127" y="34"/>
                    <a:pt x="127" y="34"/>
                  </a:cubicBezTo>
                  <a:cubicBezTo>
                    <a:pt x="130" y="37"/>
                    <a:pt x="130" y="37"/>
                    <a:pt x="130" y="37"/>
                  </a:cubicBezTo>
                  <a:cubicBezTo>
                    <a:pt x="132" y="35"/>
                    <a:pt x="132" y="35"/>
                    <a:pt x="132" y="35"/>
                  </a:cubicBezTo>
                  <a:cubicBezTo>
                    <a:pt x="158" y="61"/>
                    <a:pt x="158" y="61"/>
                    <a:pt x="158" y="61"/>
                  </a:cubicBezTo>
                  <a:cubicBezTo>
                    <a:pt x="157" y="62"/>
                    <a:pt x="157" y="63"/>
                    <a:pt x="156" y="64"/>
                  </a:cubicBezTo>
                  <a:cubicBezTo>
                    <a:pt x="122" y="51"/>
                    <a:pt x="122" y="51"/>
                    <a:pt x="122" y="51"/>
                  </a:cubicBezTo>
                  <a:cubicBezTo>
                    <a:pt x="123" y="48"/>
                    <a:pt x="123" y="48"/>
                    <a:pt x="123" y="48"/>
                  </a:cubicBezTo>
                  <a:cubicBezTo>
                    <a:pt x="123" y="48"/>
                    <a:pt x="123" y="48"/>
                    <a:pt x="123" y="48"/>
                  </a:cubicBezTo>
                  <a:cubicBezTo>
                    <a:pt x="119" y="47"/>
                    <a:pt x="119" y="47"/>
                    <a:pt x="119" y="47"/>
                  </a:cubicBezTo>
                  <a:cubicBezTo>
                    <a:pt x="112" y="65"/>
                    <a:pt x="112" y="65"/>
                    <a:pt x="112" y="65"/>
                  </a:cubicBezTo>
                  <a:cubicBezTo>
                    <a:pt x="116" y="66"/>
                    <a:pt x="116" y="66"/>
                    <a:pt x="116" y="66"/>
                  </a:cubicBezTo>
                  <a:cubicBezTo>
                    <a:pt x="116" y="64"/>
                    <a:pt x="116" y="64"/>
                    <a:pt x="116" y="64"/>
                  </a:cubicBezTo>
                  <a:cubicBezTo>
                    <a:pt x="150" y="78"/>
                    <a:pt x="150" y="78"/>
                    <a:pt x="150" y="78"/>
                  </a:cubicBezTo>
                  <a:cubicBezTo>
                    <a:pt x="150" y="79"/>
                    <a:pt x="149" y="81"/>
                    <a:pt x="149" y="82"/>
                  </a:cubicBezTo>
                  <a:cubicBezTo>
                    <a:pt x="110" y="82"/>
                    <a:pt x="110" y="82"/>
                    <a:pt x="110" y="82"/>
                  </a:cubicBezTo>
                  <a:cubicBezTo>
                    <a:pt x="110" y="80"/>
                    <a:pt x="110" y="80"/>
                    <a:pt x="110" y="80"/>
                  </a:cubicBezTo>
                  <a:cubicBezTo>
                    <a:pt x="68" y="80"/>
                    <a:pt x="68" y="80"/>
                    <a:pt x="68" y="80"/>
                  </a:cubicBezTo>
                  <a:cubicBezTo>
                    <a:pt x="68" y="80"/>
                    <a:pt x="68" y="80"/>
                    <a:pt x="67" y="80"/>
                  </a:cubicBezTo>
                  <a:cubicBezTo>
                    <a:pt x="63" y="80"/>
                    <a:pt x="59" y="84"/>
                    <a:pt x="59" y="89"/>
                  </a:cubicBezTo>
                  <a:cubicBezTo>
                    <a:pt x="59" y="89"/>
                    <a:pt x="59" y="89"/>
                    <a:pt x="59" y="89"/>
                  </a:cubicBezTo>
                  <a:cubicBezTo>
                    <a:pt x="59" y="98"/>
                    <a:pt x="59" y="98"/>
                    <a:pt x="59" y="98"/>
                  </a:cubicBezTo>
                  <a:cubicBezTo>
                    <a:pt x="59" y="98"/>
                    <a:pt x="59" y="98"/>
                    <a:pt x="59" y="98"/>
                  </a:cubicBezTo>
                  <a:cubicBezTo>
                    <a:pt x="59" y="266"/>
                    <a:pt x="59" y="266"/>
                    <a:pt x="59" y="266"/>
                  </a:cubicBezTo>
                  <a:cubicBezTo>
                    <a:pt x="59" y="266"/>
                    <a:pt x="59" y="266"/>
                    <a:pt x="59" y="266"/>
                  </a:cubicBezTo>
                  <a:cubicBezTo>
                    <a:pt x="59" y="277"/>
                    <a:pt x="59" y="277"/>
                    <a:pt x="59" y="277"/>
                  </a:cubicBezTo>
                  <a:cubicBezTo>
                    <a:pt x="59" y="277"/>
                    <a:pt x="59" y="277"/>
                    <a:pt x="59" y="277"/>
                  </a:cubicBezTo>
                  <a:cubicBezTo>
                    <a:pt x="59" y="282"/>
                    <a:pt x="63" y="286"/>
                    <a:pt x="67" y="286"/>
                  </a:cubicBezTo>
                  <a:cubicBezTo>
                    <a:pt x="68" y="286"/>
                    <a:pt x="68" y="286"/>
                    <a:pt x="68" y="286"/>
                  </a:cubicBezTo>
                  <a:cubicBezTo>
                    <a:pt x="108" y="286"/>
                    <a:pt x="108" y="286"/>
                    <a:pt x="108" y="286"/>
                  </a:cubicBezTo>
                  <a:cubicBezTo>
                    <a:pt x="108" y="286"/>
                    <a:pt x="108" y="286"/>
                    <a:pt x="108" y="286"/>
                  </a:cubicBezTo>
                  <a:cubicBezTo>
                    <a:pt x="185" y="286"/>
                    <a:pt x="185" y="286"/>
                    <a:pt x="185" y="286"/>
                  </a:cubicBezTo>
                  <a:cubicBezTo>
                    <a:pt x="185" y="286"/>
                    <a:pt x="185" y="286"/>
                    <a:pt x="185" y="286"/>
                  </a:cubicBezTo>
                  <a:cubicBezTo>
                    <a:pt x="187" y="286"/>
                    <a:pt x="187" y="286"/>
                    <a:pt x="187" y="286"/>
                  </a:cubicBezTo>
                  <a:cubicBezTo>
                    <a:pt x="187" y="307"/>
                    <a:pt x="187" y="307"/>
                    <a:pt x="187" y="307"/>
                  </a:cubicBezTo>
                  <a:cubicBezTo>
                    <a:pt x="185" y="307"/>
                    <a:pt x="185" y="307"/>
                    <a:pt x="185" y="307"/>
                  </a:cubicBezTo>
                  <a:cubicBezTo>
                    <a:pt x="185" y="307"/>
                    <a:pt x="185" y="307"/>
                    <a:pt x="185" y="307"/>
                  </a:cubicBezTo>
                  <a:cubicBezTo>
                    <a:pt x="153" y="307"/>
                    <a:pt x="153" y="307"/>
                    <a:pt x="153" y="307"/>
                  </a:cubicBezTo>
                  <a:cubicBezTo>
                    <a:pt x="153" y="307"/>
                    <a:pt x="153" y="307"/>
                    <a:pt x="153" y="307"/>
                  </a:cubicBezTo>
                  <a:cubicBezTo>
                    <a:pt x="148" y="307"/>
                    <a:pt x="145" y="310"/>
                    <a:pt x="145" y="315"/>
                  </a:cubicBezTo>
                  <a:cubicBezTo>
                    <a:pt x="145" y="315"/>
                    <a:pt x="145" y="315"/>
                    <a:pt x="145" y="315"/>
                  </a:cubicBezTo>
                  <a:cubicBezTo>
                    <a:pt x="145" y="326"/>
                    <a:pt x="145" y="326"/>
                    <a:pt x="145" y="326"/>
                  </a:cubicBezTo>
                  <a:cubicBezTo>
                    <a:pt x="145" y="326"/>
                    <a:pt x="145" y="326"/>
                    <a:pt x="145" y="326"/>
                  </a:cubicBezTo>
                  <a:cubicBezTo>
                    <a:pt x="145" y="351"/>
                    <a:pt x="145" y="351"/>
                    <a:pt x="145" y="351"/>
                  </a:cubicBezTo>
                  <a:cubicBezTo>
                    <a:pt x="86" y="351"/>
                    <a:pt x="86" y="351"/>
                    <a:pt x="86" y="351"/>
                  </a:cubicBezTo>
                  <a:cubicBezTo>
                    <a:pt x="87" y="400"/>
                    <a:pt x="87" y="400"/>
                    <a:pt x="87" y="400"/>
                  </a:cubicBezTo>
                  <a:cubicBezTo>
                    <a:pt x="103" y="418"/>
                    <a:pt x="103" y="418"/>
                    <a:pt x="103" y="418"/>
                  </a:cubicBezTo>
                  <a:cubicBezTo>
                    <a:pt x="103" y="451"/>
                    <a:pt x="103" y="451"/>
                    <a:pt x="103" y="451"/>
                  </a:cubicBezTo>
                  <a:cubicBezTo>
                    <a:pt x="122" y="459"/>
                    <a:pt x="122" y="459"/>
                    <a:pt x="122" y="459"/>
                  </a:cubicBezTo>
                  <a:cubicBezTo>
                    <a:pt x="122" y="505"/>
                    <a:pt x="122" y="505"/>
                    <a:pt x="122" y="505"/>
                  </a:cubicBezTo>
                  <a:cubicBezTo>
                    <a:pt x="38" y="520"/>
                    <a:pt x="7" y="539"/>
                    <a:pt x="4" y="540"/>
                  </a:cubicBezTo>
                  <a:cubicBezTo>
                    <a:pt x="0" y="540"/>
                    <a:pt x="19" y="543"/>
                    <a:pt x="46" y="556"/>
                  </a:cubicBezTo>
                  <a:cubicBezTo>
                    <a:pt x="80" y="572"/>
                    <a:pt x="76" y="581"/>
                    <a:pt x="76" y="581"/>
                  </a:cubicBezTo>
                  <a:cubicBezTo>
                    <a:pt x="76" y="581"/>
                    <a:pt x="135" y="543"/>
                    <a:pt x="263" y="520"/>
                  </a:cubicBezTo>
                  <a:cubicBezTo>
                    <a:pt x="330" y="508"/>
                    <a:pt x="451" y="503"/>
                    <a:pt x="495" y="512"/>
                  </a:cubicBezTo>
                  <a:cubicBezTo>
                    <a:pt x="495" y="512"/>
                    <a:pt x="461" y="504"/>
                    <a:pt x="413" y="4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3" name="Freeform 53">
              <a:extLst>
                <a:ext uri="{FF2B5EF4-FFF2-40B4-BE49-F238E27FC236}">
                  <a16:creationId xmlns:a16="http://schemas.microsoft.com/office/drawing/2014/main" id="{93F42372-8C80-42F7-AC23-1C684A6B33B5}"/>
                </a:ext>
              </a:extLst>
            </p:cNvPr>
            <p:cNvSpPr>
              <a:spLocks noEditPoints="1"/>
            </p:cNvSpPr>
            <p:nvPr/>
          </p:nvSpPr>
          <p:spPr bwMode="auto">
            <a:xfrm>
              <a:off x="4804858" y="3977648"/>
              <a:ext cx="1793875" cy="1787526"/>
            </a:xfrm>
            <a:custGeom>
              <a:avLst/>
              <a:gdLst>
                <a:gd name="T0" fmla="*/ 484 w 968"/>
                <a:gd name="T1" fmla="*/ 953 h 967"/>
                <a:gd name="T2" fmla="*/ 14 w 968"/>
                <a:gd name="T3" fmla="*/ 482 h 967"/>
                <a:gd name="T4" fmla="*/ 484 w 968"/>
                <a:gd name="T5" fmla="*/ 12 h 967"/>
                <a:gd name="T6" fmla="*/ 954 w 968"/>
                <a:gd name="T7" fmla="*/ 482 h 967"/>
                <a:gd name="T8" fmla="*/ 484 w 968"/>
                <a:gd name="T9" fmla="*/ 953 h 967"/>
                <a:gd name="T10" fmla="*/ 484 w 968"/>
                <a:gd name="T11" fmla="*/ 0 h 967"/>
                <a:gd name="T12" fmla="*/ 0 w 968"/>
                <a:gd name="T13" fmla="*/ 483 h 967"/>
                <a:gd name="T14" fmla="*/ 484 w 968"/>
                <a:gd name="T15" fmla="*/ 967 h 967"/>
                <a:gd name="T16" fmla="*/ 968 w 968"/>
                <a:gd name="T17" fmla="*/ 483 h 967"/>
                <a:gd name="T18" fmla="*/ 484 w 968"/>
                <a:gd name="T19" fmla="*/ 0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8" h="967">
                  <a:moveTo>
                    <a:pt x="484" y="953"/>
                  </a:moveTo>
                  <a:cubicBezTo>
                    <a:pt x="224" y="953"/>
                    <a:pt x="14" y="742"/>
                    <a:pt x="14" y="482"/>
                  </a:cubicBezTo>
                  <a:cubicBezTo>
                    <a:pt x="14" y="223"/>
                    <a:pt x="224" y="12"/>
                    <a:pt x="484" y="12"/>
                  </a:cubicBezTo>
                  <a:cubicBezTo>
                    <a:pt x="744" y="12"/>
                    <a:pt x="954" y="223"/>
                    <a:pt x="954" y="482"/>
                  </a:cubicBezTo>
                  <a:cubicBezTo>
                    <a:pt x="954" y="742"/>
                    <a:pt x="744" y="953"/>
                    <a:pt x="484" y="953"/>
                  </a:cubicBezTo>
                  <a:close/>
                  <a:moveTo>
                    <a:pt x="484" y="0"/>
                  </a:moveTo>
                  <a:cubicBezTo>
                    <a:pt x="217" y="0"/>
                    <a:pt x="0" y="216"/>
                    <a:pt x="0" y="483"/>
                  </a:cubicBezTo>
                  <a:cubicBezTo>
                    <a:pt x="0" y="750"/>
                    <a:pt x="217" y="967"/>
                    <a:pt x="484" y="967"/>
                  </a:cubicBezTo>
                  <a:cubicBezTo>
                    <a:pt x="751" y="967"/>
                    <a:pt x="968" y="750"/>
                    <a:pt x="968" y="483"/>
                  </a:cubicBezTo>
                  <a:cubicBezTo>
                    <a:pt x="968" y="216"/>
                    <a:pt x="751" y="0"/>
                    <a:pt x="4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4" name="Freeform 54">
              <a:extLst>
                <a:ext uri="{FF2B5EF4-FFF2-40B4-BE49-F238E27FC236}">
                  <a16:creationId xmlns:a16="http://schemas.microsoft.com/office/drawing/2014/main" id="{1E41F02B-FA3E-47BA-B59B-D5227BFBF139}"/>
                </a:ext>
              </a:extLst>
            </p:cNvPr>
            <p:cNvSpPr>
              <a:spLocks/>
            </p:cNvSpPr>
            <p:nvPr/>
          </p:nvSpPr>
          <p:spPr bwMode="auto">
            <a:xfrm>
              <a:off x="5008058" y="4552323"/>
              <a:ext cx="65088" cy="60325"/>
            </a:xfrm>
            <a:custGeom>
              <a:avLst/>
              <a:gdLst>
                <a:gd name="T0" fmla="*/ 23 w 35"/>
                <a:gd name="T1" fmla="*/ 3 h 32"/>
                <a:gd name="T2" fmla="*/ 10 w 35"/>
                <a:gd name="T3" fmla="*/ 1 h 32"/>
                <a:gd name="T4" fmla="*/ 2 w 35"/>
                <a:gd name="T5" fmla="*/ 9 h 32"/>
                <a:gd name="T6" fmla="*/ 1 w 35"/>
                <a:gd name="T7" fmla="*/ 20 h 32"/>
                <a:gd name="T8" fmla="*/ 11 w 35"/>
                <a:gd name="T9" fmla="*/ 29 h 32"/>
                <a:gd name="T10" fmla="*/ 25 w 35"/>
                <a:gd name="T11" fmla="*/ 31 h 32"/>
                <a:gd name="T12" fmla="*/ 33 w 35"/>
                <a:gd name="T13" fmla="*/ 23 h 32"/>
                <a:gd name="T14" fmla="*/ 33 w 35"/>
                <a:gd name="T15" fmla="*/ 12 h 32"/>
                <a:gd name="T16" fmla="*/ 23 w 35"/>
                <a:gd name="T17"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2">
                  <a:moveTo>
                    <a:pt x="23" y="3"/>
                  </a:moveTo>
                  <a:cubicBezTo>
                    <a:pt x="18" y="0"/>
                    <a:pt x="13" y="0"/>
                    <a:pt x="10" y="1"/>
                  </a:cubicBezTo>
                  <a:cubicBezTo>
                    <a:pt x="6" y="2"/>
                    <a:pt x="3" y="5"/>
                    <a:pt x="2" y="9"/>
                  </a:cubicBezTo>
                  <a:cubicBezTo>
                    <a:pt x="0" y="13"/>
                    <a:pt x="0" y="17"/>
                    <a:pt x="1" y="20"/>
                  </a:cubicBezTo>
                  <a:cubicBezTo>
                    <a:pt x="3" y="24"/>
                    <a:pt x="6" y="27"/>
                    <a:pt x="11" y="29"/>
                  </a:cubicBezTo>
                  <a:cubicBezTo>
                    <a:pt x="16" y="31"/>
                    <a:pt x="21" y="32"/>
                    <a:pt x="25" y="31"/>
                  </a:cubicBezTo>
                  <a:cubicBezTo>
                    <a:pt x="28" y="29"/>
                    <a:pt x="31" y="27"/>
                    <a:pt x="33" y="23"/>
                  </a:cubicBezTo>
                  <a:cubicBezTo>
                    <a:pt x="35" y="19"/>
                    <a:pt x="35" y="15"/>
                    <a:pt x="33" y="12"/>
                  </a:cubicBezTo>
                  <a:cubicBezTo>
                    <a:pt x="32" y="8"/>
                    <a:pt x="28"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5" name="Freeform 55">
              <a:extLst>
                <a:ext uri="{FF2B5EF4-FFF2-40B4-BE49-F238E27FC236}">
                  <a16:creationId xmlns:a16="http://schemas.microsoft.com/office/drawing/2014/main" id="{00B813FC-00CD-46B7-9E53-FAB5B8E8BBD1}"/>
                </a:ext>
              </a:extLst>
            </p:cNvPr>
            <p:cNvSpPr>
              <a:spLocks/>
            </p:cNvSpPr>
            <p:nvPr/>
          </p:nvSpPr>
          <p:spPr bwMode="auto">
            <a:xfrm>
              <a:off x="5581145" y="5347661"/>
              <a:ext cx="41275" cy="74613"/>
            </a:xfrm>
            <a:custGeom>
              <a:avLst/>
              <a:gdLst>
                <a:gd name="T0" fmla="*/ 22 w 22"/>
                <a:gd name="T1" fmla="*/ 0 h 40"/>
                <a:gd name="T2" fmla="*/ 22 w 22"/>
                <a:gd name="T3" fmla="*/ 40 h 40"/>
                <a:gd name="T4" fmla="*/ 11 w 22"/>
                <a:gd name="T5" fmla="*/ 40 h 40"/>
                <a:gd name="T6" fmla="*/ 11 w 22"/>
                <a:gd name="T7" fmla="*/ 14 h 40"/>
                <a:gd name="T8" fmla="*/ 6 w 22"/>
                <a:gd name="T9" fmla="*/ 17 h 40"/>
                <a:gd name="T10" fmla="*/ 0 w 22"/>
                <a:gd name="T11" fmla="*/ 19 h 40"/>
                <a:gd name="T12" fmla="*/ 0 w 22"/>
                <a:gd name="T13" fmla="*/ 11 h 40"/>
                <a:gd name="T14" fmla="*/ 8 w 22"/>
                <a:gd name="T15" fmla="*/ 6 h 40"/>
                <a:gd name="T16" fmla="*/ 13 w 22"/>
                <a:gd name="T17" fmla="*/ 0 h 40"/>
                <a:gd name="T18" fmla="*/ 22 w 22"/>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40">
                  <a:moveTo>
                    <a:pt x="22" y="0"/>
                  </a:moveTo>
                  <a:cubicBezTo>
                    <a:pt x="22" y="40"/>
                    <a:pt x="22" y="40"/>
                    <a:pt x="22" y="40"/>
                  </a:cubicBezTo>
                  <a:cubicBezTo>
                    <a:pt x="11" y="40"/>
                    <a:pt x="11" y="40"/>
                    <a:pt x="11" y="40"/>
                  </a:cubicBezTo>
                  <a:cubicBezTo>
                    <a:pt x="11" y="14"/>
                    <a:pt x="11" y="14"/>
                    <a:pt x="11" y="14"/>
                  </a:cubicBezTo>
                  <a:cubicBezTo>
                    <a:pt x="9" y="15"/>
                    <a:pt x="8" y="16"/>
                    <a:pt x="6" y="17"/>
                  </a:cubicBezTo>
                  <a:cubicBezTo>
                    <a:pt x="4" y="18"/>
                    <a:pt x="2" y="19"/>
                    <a:pt x="0" y="19"/>
                  </a:cubicBezTo>
                  <a:cubicBezTo>
                    <a:pt x="0" y="11"/>
                    <a:pt x="0" y="11"/>
                    <a:pt x="0" y="11"/>
                  </a:cubicBezTo>
                  <a:cubicBezTo>
                    <a:pt x="4" y="10"/>
                    <a:pt x="6" y="8"/>
                    <a:pt x="8" y="6"/>
                  </a:cubicBezTo>
                  <a:cubicBezTo>
                    <a:pt x="10" y="5"/>
                    <a:pt x="12" y="3"/>
                    <a:pt x="13" y="0"/>
                  </a:cubicBez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6" name="Freeform 56">
              <a:extLst>
                <a:ext uri="{FF2B5EF4-FFF2-40B4-BE49-F238E27FC236}">
                  <a16:creationId xmlns:a16="http://schemas.microsoft.com/office/drawing/2014/main" id="{1F3F5A54-4108-4F70-BB6A-9E881B297B9A}"/>
                </a:ext>
              </a:extLst>
            </p:cNvPr>
            <p:cNvSpPr>
              <a:spLocks noEditPoints="1"/>
            </p:cNvSpPr>
            <p:nvPr/>
          </p:nvSpPr>
          <p:spPr bwMode="auto">
            <a:xfrm>
              <a:off x="5639883" y="5347661"/>
              <a:ext cx="60325" cy="74613"/>
            </a:xfrm>
            <a:custGeom>
              <a:avLst/>
              <a:gdLst>
                <a:gd name="T0" fmla="*/ 21 w 32"/>
                <a:gd name="T1" fmla="*/ 14 h 40"/>
                <a:gd name="T2" fmla="*/ 19 w 32"/>
                <a:gd name="T3" fmla="*/ 9 h 40"/>
                <a:gd name="T4" fmla="*/ 15 w 32"/>
                <a:gd name="T5" fmla="*/ 7 h 40"/>
                <a:gd name="T6" fmla="*/ 12 w 32"/>
                <a:gd name="T7" fmla="*/ 9 h 40"/>
                <a:gd name="T8" fmla="*/ 10 w 32"/>
                <a:gd name="T9" fmla="*/ 13 h 40"/>
                <a:gd name="T10" fmla="*/ 12 w 32"/>
                <a:gd name="T11" fmla="*/ 18 h 40"/>
                <a:gd name="T12" fmla="*/ 15 w 32"/>
                <a:gd name="T13" fmla="*/ 20 h 40"/>
                <a:gd name="T14" fmla="*/ 19 w 32"/>
                <a:gd name="T15" fmla="*/ 18 h 40"/>
                <a:gd name="T16" fmla="*/ 21 w 32"/>
                <a:gd name="T17" fmla="*/ 14 h 40"/>
                <a:gd name="T18" fmla="*/ 1 w 32"/>
                <a:gd name="T19" fmla="*/ 31 h 40"/>
                <a:gd name="T20" fmla="*/ 12 w 32"/>
                <a:gd name="T21" fmla="*/ 30 h 40"/>
                <a:gd name="T22" fmla="*/ 13 w 32"/>
                <a:gd name="T23" fmla="*/ 33 h 40"/>
                <a:gd name="T24" fmla="*/ 15 w 32"/>
                <a:gd name="T25" fmla="*/ 34 h 40"/>
                <a:gd name="T26" fmla="*/ 20 w 32"/>
                <a:gd name="T27" fmla="*/ 31 h 40"/>
                <a:gd name="T28" fmla="*/ 21 w 32"/>
                <a:gd name="T29" fmla="*/ 23 h 40"/>
                <a:gd name="T30" fmla="*/ 17 w 32"/>
                <a:gd name="T31" fmla="*/ 26 h 40"/>
                <a:gd name="T32" fmla="*/ 13 w 32"/>
                <a:gd name="T33" fmla="*/ 27 h 40"/>
                <a:gd name="T34" fmla="*/ 4 w 32"/>
                <a:gd name="T35" fmla="*/ 23 h 40"/>
                <a:gd name="T36" fmla="*/ 0 w 32"/>
                <a:gd name="T37" fmla="*/ 14 h 40"/>
                <a:gd name="T38" fmla="*/ 2 w 32"/>
                <a:gd name="T39" fmla="*/ 7 h 40"/>
                <a:gd name="T40" fmla="*/ 7 w 32"/>
                <a:gd name="T41" fmla="*/ 2 h 40"/>
                <a:gd name="T42" fmla="*/ 15 w 32"/>
                <a:gd name="T43" fmla="*/ 0 h 40"/>
                <a:gd name="T44" fmla="*/ 24 w 32"/>
                <a:gd name="T45" fmla="*/ 2 h 40"/>
                <a:gd name="T46" fmla="*/ 30 w 32"/>
                <a:gd name="T47" fmla="*/ 9 h 40"/>
                <a:gd name="T48" fmla="*/ 32 w 32"/>
                <a:gd name="T49" fmla="*/ 20 h 40"/>
                <a:gd name="T50" fmla="*/ 28 w 32"/>
                <a:gd name="T51" fmla="*/ 35 h 40"/>
                <a:gd name="T52" fmla="*/ 15 w 32"/>
                <a:gd name="T53" fmla="*/ 40 h 40"/>
                <a:gd name="T54" fmla="*/ 8 w 32"/>
                <a:gd name="T55" fmla="*/ 39 h 40"/>
                <a:gd name="T56" fmla="*/ 4 w 32"/>
                <a:gd name="T57" fmla="*/ 36 h 40"/>
                <a:gd name="T58" fmla="*/ 1 w 32"/>
                <a:gd name="T5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40">
                  <a:moveTo>
                    <a:pt x="21" y="14"/>
                  </a:moveTo>
                  <a:cubicBezTo>
                    <a:pt x="21" y="12"/>
                    <a:pt x="20" y="10"/>
                    <a:pt x="19" y="9"/>
                  </a:cubicBezTo>
                  <a:cubicBezTo>
                    <a:pt x="18" y="8"/>
                    <a:pt x="17" y="7"/>
                    <a:pt x="15" y="7"/>
                  </a:cubicBezTo>
                  <a:cubicBezTo>
                    <a:pt x="14" y="7"/>
                    <a:pt x="13" y="8"/>
                    <a:pt x="12" y="9"/>
                  </a:cubicBezTo>
                  <a:cubicBezTo>
                    <a:pt x="11" y="10"/>
                    <a:pt x="10" y="11"/>
                    <a:pt x="10" y="13"/>
                  </a:cubicBezTo>
                  <a:cubicBezTo>
                    <a:pt x="10" y="16"/>
                    <a:pt x="11" y="17"/>
                    <a:pt x="12" y="18"/>
                  </a:cubicBezTo>
                  <a:cubicBezTo>
                    <a:pt x="13" y="20"/>
                    <a:pt x="14" y="20"/>
                    <a:pt x="15" y="20"/>
                  </a:cubicBezTo>
                  <a:cubicBezTo>
                    <a:pt x="17" y="20"/>
                    <a:pt x="18" y="20"/>
                    <a:pt x="19" y="18"/>
                  </a:cubicBezTo>
                  <a:cubicBezTo>
                    <a:pt x="20" y="17"/>
                    <a:pt x="21" y="16"/>
                    <a:pt x="21" y="14"/>
                  </a:cubicBezTo>
                  <a:close/>
                  <a:moveTo>
                    <a:pt x="1" y="31"/>
                  </a:moveTo>
                  <a:cubicBezTo>
                    <a:pt x="12" y="30"/>
                    <a:pt x="12" y="30"/>
                    <a:pt x="12" y="30"/>
                  </a:cubicBezTo>
                  <a:cubicBezTo>
                    <a:pt x="12" y="31"/>
                    <a:pt x="12" y="32"/>
                    <a:pt x="13" y="33"/>
                  </a:cubicBezTo>
                  <a:cubicBezTo>
                    <a:pt x="14" y="33"/>
                    <a:pt x="15" y="34"/>
                    <a:pt x="15" y="34"/>
                  </a:cubicBezTo>
                  <a:cubicBezTo>
                    <a:pt x="17" y="34"/>
                    <a:pt x="19" y="33"/>
                    <a:pt x="20" y="31"/>
                  </a:cubicBezTo>
                  <a:cubicBezTo>
                    <a:pt x="20" y="30"/>
                    <a:pt x="21" y="27"/>
                    <a:pt x="21" y="23"/>
                  </a:cubicBezTo>
                  <a:cubicBezTo>
                    <a:pt x="20" y="24"/>
                    <a:pt x="19" y="25"/>
                    <a:pt x="17" y="26"/>
                  </a:cubicBezTo>
                  <a:cubicBezTo>
                    <a:pt x="16" y="26"/>
                    <a:pt x="14" y="27"/>
                    <a:pt x="13" y="27"/>
                  </a:cubicBezTo>
                  <a:cubicBezTo>
                    <a:pt x="9" y="27"/>
                    <a:pt x="6" y="26"/>
                    <a:pt x="4" y="23"/>
                  </a:cubicBezTo>
                  <a:cubicBezTo>
                    <a:pt x="1" y="21"/>
                    <a:pt x="0" y="17"/>
                    <a:pt x="0" y="14"/>
                  </a:cubicBezTo>
                  <a:cubicBezTo>
                    <a:pt x="0" y="11"/>
                    <a:pt x="1" y="9"/>
                    <a:pt x="2" y="7"/>
                  </a:cubicBezTo>
                  <a:cubicBezTo>
                    <a:pt x="3" y="5"/>
                    <a:pt x="5" y="3"/>
                    <a:pt x="7" y="2"/>
                  </a:cubicBezTo>
                  <a:cubicBezTo>
                    <a:pt x="9" y="1"/>
                    <a:pt x="12" y="0"/>
                    <a:pt x="15" y="0"/>
                  </a:cubicBezTo>
                  <a:cubicBezTo>
                    <a:pt x="19" y="0"/>
                    <a:pt x="22" y="1"/>
                    <a:pt x="24" y="2"/>
                  </a:cubicBezTo>
                  <a:cubicBezTo>
                    <a:pt x="27" y="4"/>
                    <a:pt x="29" y="6"/>
                    <a:pt x="30" y="9"/>
                  </a:cubicBezTo>
                  <a:cubicBezTo>
                    <a:pt x="31" y="11"/>
                    <a:pt x="32" y="15"/>
                    <a:pt x="32" y="20"/>
                  </a:cubicBezTo>
                  <a:cubicBezTo>
                    <a:pt x="32" y="27"/>
                    <a:pt x="31" y="32"/>
                    <a:pt x="28" y="35"/>
                  </a:cubicBezTo>
                  <a:cubicBezTo>
                    <a:pt x="25" y="39"/>
                    <a:pt x="21" y="40"/>
                    <a:pt x="15" y="40"/>
                  </a:cubicBezTo>
                  <a:cubicBezTo>
                    <a:pt x="12" y="40"/>
                    <a:pt x="10" y="40"/>
                    <a:pt x="8" y="39"/>
                  </a:cubicBezTo>
                  <a:cubicBezTo>
                    <a:pt x="6" y="38"/>
                    <a:pt x="5" y="37"/>
                    <a:pt x="4" y="36"/>
                  </a:cubicBezTo>
                  <a:cubicBezTo>
                    <a:pt x="2" y="35"/>
                    <a:pt x="2" y="33"/>
                    <a:pt x="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7" name="Freeform 57">
              <a:extLst>
                <a:ext uri="{FF2B5EF4-FFF2-40B4-BE49-F238E27FC236}">
                  <a16:creationId xmlns:a16="http://schemas.microsoft.com/office/drawing/2014/main" id="{FDEDF28B-1CF5-46DE-B0CA-A63CB9A65869}"/>
                </a:ext>
              </a:extLst>
            </p:cNvPr>
            <p:cNvSpPr>
              <a:spLocks/>
            </p:cNvSpPr>
            <p:nvPr/>
          </p:nvSpPr>
          <p:spPr bwMode="auto">
            <a:xfrm>
              <a:off x="5704970" y="5349248"/>
              <a:ext cx="60325" cy="73025"/>
            </a:xfrm>
            <a:custGeom>
              <a:avLst/>
              <a:gdLst>
                <a:gd name="T0" fmla="*/ 4 w 32"/>
                <a:gd name="T1" fmla="*/ 0 h 39"/>
                <a:gd name="T2" fmla="*/ 30 w 32"/>
                <a:gd name="T3" fmla="*/ 0 h 39"/>
                <a:gd name="T4" fmla="*/ 30 w 32"/>
                <a:gd name="T5" fmla="*/ 8 h 39"/>
                <a:gd name="T6" fmla="*/ 13 w 32"/>
                <a:gd name="T7" fmla="*/ 8 h 39"/>
                <a:gd name="T8" fmla="*/ 12 w 32"/>
                <a:gd name="T9" fmla="*/ 14 h 39"/>
                <a:gd name="T10" fmla="*/ 15 w 32"/>
                <a:gd name="T11" fmla="*/ 13 h 39"/>
                <a:gd name="T12" fmla="*/ 19 w 32"/>
                <a:gd name="T13" fmla="*/ 13 h 39"/>
                <a:gd name="T14" fmla="*/ 28 w 32"/>
                <a:gd name="T15" fmla="*/ 16 h 39"/>
                <a:gd name="T16" fmla="*/ 32 w 32"/>
                <a:gd name="T17" fmla="*/ 25 h 39"/>
                <a:gd name="T18" fmla="*/ 30 w 32"/>
                <a:gd name="T19" fmla="*/ 32 h 39"/>
                <a:gd name="T20" fmla="*/ 25 w 32"/>
                <a:gd name="T21" fmla="*/ 37 h 39"/>
                <a:gd name="T22" fmla="*/ 16 w 32"/>
                <a:gd name="T23" fmla="*/ 39 h 39"/>
                <a:gd name="T24" fmla="*/ 9 w 32"/>
                <a:gd name="T25" fmla="*/ 39 h 39"/>
                <a:gd name="T26" fmla="*/ 5 w 32"/>
                <a:gd name="T27" fmla="*/ 36 h 39"/>
                <a:gd name="T28" fmla="*/ 2 w 32"/>
                <a:gd name="T29" fmla="*/ 33 h 39"/>
                <a:gd name="T30" fmla="*/ 0 w 32"/>
                <a:gd name="T31" fmla="*/ 29 h 39"/>
                <a:gd name="T32" fmla="*/ 11 w 32"/>
                <a:gd name="T33" fmla="*/ 27 h 39"/>
                <a:gd name="T34" fmla="*/ 12 w 32"/>
                <a:gd name="T35" fmla="*/ 31 h 39"/>
                <a:gd name="T36" fmla="*/ 16 w 32"/>
                <a:gd name="T37" fmla="*/ 33 h 39"/>
                <a:gd name="T38" fmla="*/ 20 w 32"/>
                <a:gd name="T39" fmla="*/ 31 h 39"/>
                <a:gd name="T40" fmla="*/ 21 w 32"/>
                <a:gd name="T41" fmla="*/ 26 h 39"/>
                <a:gd name="T42" fmla="*/ 20 w 32"/>
                <a:gd name="T43" fmla="*/ 21 h 39"/>
                <a:gd name="T44" fmla="*/ 16 w 32"/>
                <a:gd name="T45" fmla="*/ 19 h 39"/>
                <a:gd name="T46" fmla="*/ 13 w 32"/>
                <a:gd name="T47" fmla="*/ 20 h 39"/>
                <a:gd name="T48" fmla="*/ 10 w 32"/>
                <a:gd name="T49" fmla="*/ 22 h 39"/>
                <a:gd name="T50" fmla="*/ 1 w 32"/>
                <a:gd name="T51" fmla="*/ 21 h 39"/>
                <a:gd name="T52" fmla="*/ 4 w 32"/>
                <a:gd name="T5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39">
                  <a:moveTo>
                    <a:pt x="4" y="0"/>
                  </a:moveTo>
                  <a:cubicBezTo>
                    <a:pt x="30" y="0"/>
                    <a:pt x="30" y="0"/>
                    <a:pt x="30" y="0"/>
                  </a:cubicBezTo>
                  <a:cubicBezTo>
                    <a:pt x="30" y="8"/>
                    <a:pt x="30" y="8"/>
                    <a:pt x="30" y="8"/>
                  </a:cubicBezTo>
                  <a:cubicBezTo>
                    <a:pt x="13" y="8"/>
                    <a:pt x="13" y="8"/>
                    <a:pt x="13" y="8"/>
                  </a:cubicBezTo>
                  <a:cubicBezTo>
                    <a:pt x="12" y="14"/>
                    <a:pt x="12" y="14"/>
                    <a:pt x="12" y="14"/>
                  </a:cubicBezTo>
                  <a:cubicBezTo>
                    <a:pt x="13" y="14"/>
                    <a:pt x="14" y="13"/>
                    <a:pt x="15" y="13"/>
                  </a:cubicBezTo>
                  <a:cubicBezTo>
                    <a:pt x="17" y="13"/>
                    <a:pt x="18" y="13"/>
                    <a:pt x="19" y="13"/>
                  </a:cubicBezTo>
                  <a:cubicBezTo>
                    <a:pt x="23" y="13"/>
                    <a:pt x="26" y="14"/>
                    <a:pt x="28" y="16"/>
                  </a:cubicBezTo>
                  <a:cubicBezTo>
                    <a:pt x="31" y="18"/>
                    <a:pt x="32" y="21"/>
                    <a:pt x="32" y="25"/>
                  </a:cubicBezTo>
                  <a:cubicBezTo>
                    <a:pt x="32" y="27"/>
                    <a:pt x="31" y="30"/>
                    <a:pt x="30" y="32"/>
                  </a:cubicBezTo>
                  <a:cubicBezTo>
                    <a:pt x="29" y="35"/>
                    <a:pt x="27" y="36"/>
                    <a:pt x="25" y="37"/>
                  </a:cubicBezTo>
                  <a:cubicBezTo>
                    <a:pt x="22" y="39"/>
                    <a:pt x="20" y="39"/>
                    <a:pt x="16" y="39"/>
                  </a:cubicBezTo>
                  <a:cubicBezTo>
                    <a:pt x="13" y="39"/>
                    <a:pt x="11" y="39"/>
                    <a:pt x="9" y="39"/>
                  </a:cubicBezTo>
                  <a:cubicBezTo>
                    <a:pt x="8" y="38"/>
                    <a:pt x="6" y="37"/>
                    <a:pt x="5" y="36"/>
                  </a:cubicBezTo>
                  <a:cubicBezTo>
                    <a:pt x="4" y="35"/>
                    <a:pt x="2" y="34"/>
                    <a:pt x="2" y="33"/>
                  </a:cubicBezTo>
                  <a:cubicBezTo>
                    <a:pt x="1" y="32"/>
                    <a:pt x="0" y="30"/>
                    <a:pt x="0" y="29"/>
                  </a:cubicBezTo>
                  <a:cubicBezTo>
                    <a:pt x="11" y="27"/>
                    <a:pt x="11" y="27"/>
                    <a:pt x="11" y="27"/>
                  </a:cubicBezTo>
                  <a:cubicBezTo>
                    <a:pt x="11" y="29"/>
                    <a:pt x="11" y="30"/>
                    <a:pt x="12" y="31"/>
                  </a:cubicBezTo>
                  <a:cubicBezTo>
                    <a:pt x="13" y="32"/>
                    <a:pt x="15" y="33"/>
                    <a:pt x="16" y="33"/>
                  </a:cubicBezTo>
                  <a:cubicBezTo>
                    <a:pt x="17" y="33"/>
                    <a:pt x="19" y="32"/>
                    <a:pt x="20" y="31"/>
                  </a:cubicBezTo>
                  <a:cubicBezTo>
                    <a:pt x="21" y="30"/>
                    <a:pt x="21" y="28"/>
                    <a:pt x="21" y="26"/>
                  </a:cubicBezTo>
                  <a:cubicBezTo>
                    <a:pt x="21" y="24"/>
                    <a:pt x="21" y="22"/>
                    <a:pt x="20" y="21"/>
                  </a:cubicBezTo>
                  <a:cubicBezTo>
                    <a:pt x="19" y="20"/>
                    <a:pt x="17" y="19"/>
                    <a:pt x="16" y="19"/>
                  </a:cubicBezTo>
                  <a:cubicBezTo>
                    <a:pt x="15" y="19"/>
                    <a:pt x="14" y="20"/>
                    <a:pt x="13" y="20"/>
                  </a:cubicBezTo>
                  <a:cubicBezTo>
                    <a:pt x="12" y="20"/>
                    <a:pt x="11" y="21"/>
                    <a:pt x="10" y="22"/>
                  </a:cubicBezTo>
                  <a:cubicBezTo>
                    <a:pt x="1" y="21"/>
                    <a:pt x="1" y="21"/>
                    <a:pt x="1" y="21"/>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8" name="Freeform 58">
              <a:extLst>
                <a:ext uri="{FF2B5EF4-FFF2-40B4-BE49-F238E27FC236}">
                  <a16:creationId xmlns:a16="http://schemas.microsoft.com/office/drawing/2014/main" id="{9B76A0F9-CAA7-4330-8866-0479D5662FE4}"/>
                </a:ext>
              </a:extLst>
            </p:cNvPr>
            <p:cNvSpPr>
              <a:spLocks/>
            </p:cNvSpPr>
            <p:nvPr/>
          </p:nvSpPr>
          <p:spPr bwMode="auto">
            <a:xfrm>
              <a:off x="5770058" y="5347661"/>
              <a:ext cx="57150" cy="74613"/>
            </a:xfrm>
            <a:custGeom>
              <a:avLst/>
              <a:gdLst>
                <a:gd name="T0" fmla="*/ 10 w 31"/>
                <a:gd name="T1" fmla="*/ 12 h 40"/>
                <a:gd name="T2" fmla="*/ 0 w 31"/>
                <a:gd name="T3" fmla="*/ 10 h 40"/>
                <a:gd name="T4" fmla="*/ 5 w 31"/>
                <a:gd name="T5" fmla="*/ 3 h 40"/>
                <a:gd name="T6" fmla="*/ 15 w 31"/>
                <a:gd name="T7" fmla="*/ 0 h 40"/>
                <a:gd name="T8" fmla="*/ 26 w 31"/>
                <a:gd name="T9" fmla="*/ 3 h 40"/>
                <a:gd name="T10" fmla="*/ 30 w 31"/>
                <a:gd name="T11" fmla="*/ 10 h 40"/>
                <a:gd name="T12" fmla="*/ 28 w 31"/>
                <a:gd name="T13" fmla="*/ 15 h 40"/>
                <a:gd name="T14" fmla="*/ 24 w 31"/>
                <a:gd name="T15" fmla="*/ 18 h 40"/>
                <a:gd name="T16" fmla="*/ 27 w 31"/>
                <a:gd name="T17" fmla="*/ 20 h 40"/>
                <a:gd name="T18" fmla="*/ 30 w 31"/>
                <a:gd name="T19" fmla="*/ 23 h 40"/>
                <a:gd name="T20" fmla="*/ 31 w 31"/>
                <a:gd name="T21" fmla="*/ 27 h 40"/>
                <a:gd name="T22" fmla="*/ 30 w 31"/>
                <a:gd name="T23" fmla="*/ 34 h 40"/>
                <a:gd name="T24" fmla="*/ 25 w 31"/>
                <a:gd name="T25" fmla="*/ 39 h 40"/>
                <a:gd name="T26" fmla="*/ 16 w 31"/>
                <a:gd name="T27" fmla="*/ 40 h 40"/>
                <a:gd name="T28" fmla="*/ 8 w 31"/>
                <a:gd name="T29" fmla="*/ 39 h 40"/>
                <a:gd name="T30" fmla="*/ 3 w 31"/>
                <a:gd name="T31" fmla="*/ 35 h 40"/>
                <a:gd name="T32" fmla="*/ 0 w 31"/>
                <a:gd name="T33" fmla="*/ 29 h 40"/>
                <a:gd name="T34" fmla="*/ 10 w 31"/>
                <a:gd name="T35" fmla="*/ 28 h 40"/>
                <a:gd name="T36" fmla="*/ 12 w 31"/>
                <a:gd name="T37" fmla="*/ 32 h 40"/>
                <a:gd name="T38" fmla="*/ 16 w 31"/>
                <a:gd name="T39" fmla="*/ 34 h 40"/>
                <a:gd name="T40" fmla="*/ 19 w 31"/>
                <a:gd name="T41" fmla="*/ 32 h 40"/>
                <a:gd name="T42" fmla="*/ 21 w 31"/>
                <a:gd name="T43" fmla="*/ 28 h 40"/>
                <a:gd name="T44" fmla="*/ 19 w 31"/>
                <a:gd name="T45" fmla="*/ 24 h 40"/>
                <a:gd name="T46" fmla="*/ 15 w 31"/>
                <a:gd name="T47" fmla="*/ 22 h 40"/>
                <a:gd name="T48" fmla="*/ 12 w 31"/>
                <a:gd name="T49" fmla="*/ 23 h 40"/>
                <a:gd name="T50" fmla="*/ 13 w 31"/>
                <a:gd name="T51" fmla="*/ 15 h 40"/>
                <a:gd name="T52" fmla="*/ 14 w 31"/>
                <a:gd name="T53" fmla="*/ 15 h 40"/>
                <a:gd name="T54" fmla="*/ 17 w 31"/>
                <a:gd name="T55" fmla="*/ 14 h 40"/>
                <a:gd name="T56" fmla="*/ 19 w 31"/>
                <a:gd name="T57" fmla="*/ 11 h 40"/>
                <a:gd name="T58" fmla="*/ 18 w 31"/>
                <a:gd name="T59" fmla="*/ 8 h 40"/>
                <a:gd name="T60" fmla="*/ 15 w 31"/>
                <a:gd name="T61" fmla="*/ 7 h 40"/>
                <a:gd name="T62" fmla="*/ 12 w 31"/>
                <a:gd name="T63" fmla="*/ 8 h 40"/>
                <a:gd name="T64" fmla="*/ 10 w 31"/>
                <a:gd name="T65"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 h="40">
                  <a:moveTo>
                    <a:pt x="10" y="12"/>
                  </a:moveTo>
                  <a:cubicBezTo>
                    <a:pt x="0" y="10"/>
                    <a:pt x="0" y="10"/>
                    <a:pt x="0" y="10"/>
                  </a:cubicBezTo>
                  <a:cubicBezTo>
                    <a:pt x="1" y="7"/>
                    <a:pt x="3" y="5"/>
                    <a:pt x="5" y="3"/>
                  </a:cubicBezTo>
                  <a:cubicBezTo>
                    <a:pt x="7" y="1"/>
                    <a:pt x="11" y="0"/>
                    <a:pt x="15" y="0"/>
                  </a:cubicBezTo>
                  <a:cubicBezTo>
                    <a:pt x="20" y="0"/>
                    <a:pt x="24" y="1"/>
                    <a:pt x="26" y="3"/>
                  </a:cubicBezTo>
                  <a:cubicBezTo>
                    <a:pt x="28" y="5"/>
                    <a:pt x="30" y="7"/>
                    <a:pt x="30" y="10"/>
                  </a:cubicBezTo>
                  <a:cubicBezTo>
                    <a:pt x="30" y="12"/>
                    <a:pt x="29" y="13"/>
                    <a:pt x="28" y="15"/>
                  </a:cubicBezTo>
                  <a:cubicBezTo>
                    <a:pt x="27" y="16"/>
                    <a:pt x="26" y="17"/>
                    <a:pt x="24" y="18"/>
                  </a:cubicBezTo>
                  <a:cubicBezTo>
                    <a:pt x="25" y="19"/>
                    <a:pt x="27" y="19"/>
                    <a:pt x="27" y="20"/>
                  </a:cubicBezTo>
                  <a:cubicBezTo>
                    <a:pt x="29" y="20"/>
                    <a:pt x="30" y="21"/>
                    <a:pt x="30" y="23"/>
                  </a:cubicBezTo>
                  <a:cubicBezTo>
                    <a:pt x="31" y="24"/>
                    <a:pt x="31" y="26"/>
                    <a:pt x="31" y="27"/>
                  </a:cubicBezTo>
                  <a:cubicBezTo>
                    <a:pt x="31" y="30"/>
                    <a:pt x="31" y="32"/>
                    <a:pt x="30" y="34"/>
                  </a:cubicBezTo>
                  <a:cubicBezTo>
                    <a:pt x="29" y="36"/>
                    <a:pt x="27" y="38"/>
                    <a:pt x="25" y="39"/>
                  </a:cubicBezTo>
                  <a:cubicBezTo>
                    <a:pt x="22" y="40"/>
                    <a:pt x="19" y="40"/>
                    <a:pt x="16" y="40"/>
                  </a:cubicBezTo>
                  <a:cubicBezTo>
                    <a:pt x="12" y="40"/>
                    <a:pt x="10" y="40"/>
                    <a:pt x="8" y="39"/>
                  </a:cubicBezTo>
                  <a:cubicBezTo>
                    <a:pt x="6" y="38"/>
                    <a:pt x="4" y="37"/>
                    <a:pt x="3" y="35"/>
                  </a:cubicBezTo>
                  <a:cubicBezTo>
                    <a:pt x="1" y="34"/>
                    <a:pt x="0" y="32"/>
                    <a:pt x="0" y="29"/>
                  </a:cubicBezTo>
                  <a:cubicBezTo>
                    <a:pt x="10" y="28"/>
                    <a:pt x="10" y="28"/>
                    <a:pt x="10" y="28"/>
                  </a:cubicBezTo>
                  <a:cubicBezTo>
                    <a:pt x="11" y="30"/>
                    <a:pt x="11" y="32"/>
                    <a:pt x="12" y="32"/>
                  </a:cubicBezTo>
                  <a:cubicBezTo>
                    <a:pt x="13" y="33"/>
                    <a:pt x="14" y="34"/>
                    <a:pt x="16" y="34"/>
                  </a:cubicBezTo>
                  <a:cubicBezTo>
                    <a:pt x="17" y="34"/>
                    <a:pt x="18" y="33"/>
                    <a:pt x="19" y="32"/>
                  </a:cubicBezTo>
                  <a:cubicBezTo>
                    <a:pt x="20" y="31"/>
                    <a:pt x="21" y="30"/>
                    <a:pt x="21" y="28"/>
                  </a:cubicBezTo>
                  <a:cubicBezTo>
                    <a:pt x="21" y="26"/>
                    <a:pt x="20" y="25"/>
                    <a:pt x="19" y="24"/>
                  </a:cubicBezTo>
                  <a:cubicBezTo>
                    <a:pt x="18" y="23"/>
                    <a:pt x="17" y="22"/>
                    <a:pt x="15" y="22"/>
                  </a:cubicBezTo>
                  <a:cubicBezTo>
                    <a:pt x="15" y="22"/>
                    <a:pt x="14" y="23"/>
                    <a:pt x="12" y="23"/>
                  </a:cubicBezTo>
                  <a:cubicBezTo>
                    <a:pt x="13" y="15"/>
                    <a:pt x="13" y="15"/>
                    <a:pt x="13" y="15"/>
                  </a:cubicBezTo>
                  <a:cubicBezTo>
                    <a:pt x="13" y="15"/>
                    <a:pt x="14" y="15"/>
                    <a:pt x="14" y="15"/>
                  </a:cubicBezTo>
                  <a:cubicBezTo>
                    <a:pt x="15" y="15"/>
                    <a:pt x="17" y="15"/>
                    <a:pt x="17" y="14"/>
                  </a:cubicBezTo>
                  <a:cubicBezTo>
                    <a:pt x="18" y="13"/>
                    <a:pt x="19" y="12"/>
                    <a:pt x="19" y="11"/>
                  </a:cubicBezTo>
                  <a:cubicBezTo>
                    <a:pt x="19" y="10"/>
                    <a:pt x="18" y="9"/>
                    <a:pt x="18" y="8"/>
                  </a:cubicBezTo>
                  <a:cubicBezTo>
                    <a:pt x="17" y="7"/>
                    <a:pt x="16" y="7"/>
                    <a:pt x="15" y="7"/>
                  </a:cubicBezTo>
                  <a:cubicBezTo>
                    <a:pt x="14" y="7"/>
                    <a:pt x="13" y="7"/>
                    <a:pt x="12" y="8"/>
                  </a:cubicBezTo>
                  <a:cubicBezTo>
                    <a:pt x="11" y="9"/>
                    <a:pt x="11" y="10"/>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09" name="Freeform 59">
              <a:extLst>
                <a:ext uri="{FF2B5EF4-FFF2-40B4-BE49-F238E27FC236}">
                  <a16:creationId xmlns:a16="http://schemas.microsoft.com/office/drawing/2014/main" id="{ED919B46-5B24-4056-BB53-3F1504E1593C}"/>
                </a:ext>
              </a:extLst>
            </p:cNvPr>
            <p:cNvSpPr>
              <a:spLocks/>
            </p:cNvSpPr>
            <p:nvPr/>
          </p:nvSpPr>
          <p:spPr bwMode="auto">
            <a:xfrm>
              <a:off x="5277933" y="5415923"/>
              <a:ext cx="17463" cy="9525"/>
            </a:xfrm>
            <a:custGeom>
              <a:avLst/>
              <a:gdLst>
                <a:gd name="T0" fmla="*/ 0 w 11"/>
                <a:gd name="T1" fmla="*/ 6 h 6"/>
                <a:gd name="T2" fmla="*/ 5 w 11"/>
                <a:gd name="T3" fmla="*/ 5 h 6"/>
                <a:gd name="T4" fmla="*/ 11 w 11"/>
                <a:gd name="T5" fmla="*/ 2 h 6"/>
                <a:gd name="T6" fmla="*/ 8 w 11"/>
                <a:gd name="T7" fmla="*/ 1 h 6"/>
                <a:gd name="T8" fmla="*/ 4 w 11"/>
                <a:gd name="T9" fmla="*/ 0 h 6"/>
                <a:gd name="T10" fmla="*/ 0 w 11"/>
                <a:gd name="T11" fmla="*/ 6 h 6"/>
              </a:gdLst>
              <a:ahLst/>
              <a:cxnLst>
                <a:cxn ang="0">
                  <a:pos x="T0" y="T1"/>
                </a:cxn>
                <a:cxn ang="0">
                  <a:pos x="T2" y="T3"/>
                </a:cxn>
                <a:cxn ang="0">
                  <a:pos x="T4" y="T5"/>
                </a:cxn>
                <a:cxn ang="0">
                  <a:pos x="T6" y="T7"/>
                </a:cxn>
                <a:cxn ang="0">
                  <a:pos x="T8" y="T9"/>
                </a:cxn>
                <a:cxn ang="0">
                  <a:pos x="T10" y="T11"/>
                </a:cxn>
              </a:cxnLst>
              <a:rect l="0" t="0" r="r" b="b"/>
              <a:pathLst>
                <a:path w="11" h="6">
                  <a:moveTo>
                    <a:pt x="0" y="6"/>
                  </a:moveTo>
                  <a:lnTo>
                    <a:pt x="5" y="5"/>
                  </a:lnTo>
                  <a:lnTo>
                    <a:pt x="11" y="2"/>
                  </a:lnTo>
                  <a:lnTo>
                    <a:pt x="8" y="1"/>
                  </a:lnTo>
                  <a:lnTo>
                    <a:pt x="4" y="0"/>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0" name="Freeform 60">
              <a:extLst>
                <a:ext uri="{FF2B5EF4-FFF2-40B4-BE49-F238E27FC236}">
                  <a16:creationId xmlns:a16="http://schemas.microsoft.com/office/drawing/2014/main" id="{0A308DFA-B85D-447B-B177-A539581F8457}"/>
                </a:ext>
              </a:extLst>
            </p:cNvPr>
            <p:cNvSpPr>
              <a:spLocks/>
            </p:cNvSpPr>
            <p:nvPr/>
          </p:nvSpPr>
          <p:spPr bwMode="auto">
            <a:xfrm>
              <a:off x="5377945" y="4187198"/>
              <a:ext cx="44450" cy="34925"/>
            </a:xfrm>
            <a:custGeom>
              <a:avLst/>
              <a:gdLst>
                <a:gd name="T0" fmla="*/ 22 w 24"/>
                <a:gd name="T1" fmla="*/ 11 h 19"/>
                <a:gd name="T2" fmla="*/ 24 w 24"/>
                <a:gd name="T3" fmla="*/ 8 h 19"/>
                <a:gd name="T4" fmla="*/ 24 w 24"/>
                <a:gd name="T5" fmla="*/ 4 h 19"/>
                <a:gd name="T6" fmla="*/ 21 w 24"/>
                <a:gd name="T7" fmla="*/ 0 h 19"/>
                <a:gd name="T8" fmla="*/ 16 w 24"/>
                <a:gd name="T9" fmla="*/ 0 h 19"/>
                <a:gd name="T10" fmla="*/ 8 w 24"/>
                <a:gd name="T11" fmla="*/ 4 h 19"/>
                <a:gd name="T12" fmla="*/ 0 w 24"/>
                <a:gd name="T13" fmla="*/ 7 h 19"/>
                <a:gd name="T14" fmla="*/ 5 w 24"/>
                <a:gd name="T15" fmla="*/ 19 h 19"/>
                <a:gd name="T16" fmla="*/ 13 w 24"/>
                <a:gd name="T17" fmla="*/ 16 h 19"/>
                <a:gd name="T18" fmla="*/ 22 w 24"/>
                <a:gd name="T19"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19">
                  <a:moveTo>
                    <a:pt x="22" y="11"/>
                  </a:moveTo>
                  <a:cubicBezTo>
                    <a:pt x="23" y="10"/>
                    <a:pt x="24" y="9"/>
                    <a:pt x="24" y="8"/>
                  </a:cubicBezTo>
                  <a:cubicBezTo>
                    <a:pt x="24" y="6"/>
                    <a:pt x="24" y="5"/>
                    <a:pt x="24" y="4"/>
                  </a:cubicBezTo>
                  <a:cubicBezTo>
                    <a:pt x="23" y="2"/>
                    <a:pt x="22" y="1"/>
                    <a:pt x="21" y="0"/>
                  </a:cubicBezTo>
                  <a:cubicBezTo>
                    <a:pt x="19" y="0"/>
                    <a:pt x="18" y="0"/>
                    <a:pt x="16" y="0"/>
                  </a:cubicBezTo>
                  <a:cubicBezTo>
                    <a:pt x="15" y="1"/>
                    <a:pt x="12" y="2"/>
                    <a:pt x="8" y="4"/>
                  </a:cubicBezTo>
                  <a:cubicBezTo>
                    <a:pt x="0" y="7"/>
                    <a:pt x="0" y="7"/>
                    <a:pt x="0" y="7"/>
                  </a:cubicBezTo>
                  <a:cubicBezTo>
                    <a:pt x="5" y="19"/>
                    <a:pt x="5" y="19"/>
                    <a:pt x="5" y="19"/>
                  </a:cubicBezTo>
                  <a:cubicBezTo>
                    <a:pt x="13" y="16"/>
                    <a:pt x="13" y="16"/>
                    <a:pt x="13" y="16"/>
                  </a:cubicBezTo>
                  <a:cubicBezTo>
                    <a:pt x="18" y="13"/>
                    <a:pt x="21" y="12"/>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1" name="Freeform 61">
              <a:extLst>
                <a:ext uri="{FF2B5EF4-FFF2-40B4-BE49-F238E27FC236}">
                  <a16:creationId xmlns:a16="http://schemas.microsoft.com/office/drawing/2014/main" id="{9FFF307F-5008-4714-926D-6BC9F919F562}"/>
                </a:ext>
              </a:extLst>
            </p:cNvPr>
            <p:cNvSpPr>
              <a:spLocks/>
            </p:cNvSpPr>
            <p:nvPr/>
          </p:nvSpPr>
          <p:spPr bwMode="auto">
            <a:xfrm>
              <a:off x="6297108" y="4461836"/>
              <a:ext cx="36513" cy="46038"/>
            </a:xfrm>
            <a:custGeom>
              <a:avLst/>
              <a:gdLst>
                <a:gd name="T0" fmla="*/ 10 w 20"/>
                <a:gd name="T1" fmla="*/ 23 h 25"/>
                <a:gd name="T2" fmla="*/ 13 w 20"/>
                <a:gd name="T3" fmla="*/ 25 h 25"/>
                <a:gd name="T4" fmla="*/ 17 w 20"/>
                <a:gd name="T5" fmla="*/ 24 h 25"/>
                <a:gd name="T6" fmla="*/ 20 w 20"/>
                <a:gd name="T7" fmla="*/ 20 h 25"/>
                <a:gd name="T8" fmla="*/ 20 w 20"/>
                <a:gd name="T9" fmla="*/ 15 h 25"/>
                <a:gd name="T10" fmla="*/ 15 w 20"/>
                <a:gd name="T11" fmla="*/ 8 h 25"/>
                <a:gd name="T12" fmla="*/ 11 w 20"/>
                <a:gd name="T13" fmla="*/ 0 h 25"/>
                <a:gd name="T14" fmla="*/ 0 w 20"/>
                <a:gd name="T15" fmla="*/ 7 h 25"/>
                <a:gd name="T16" fmla="*/ 4 w 20"/>
                <a:gd name="T17" fmla="*/ 14 h 25"/>
                <a:gd name="T18" fmla="*/ 10 w 20"/>
                <a:gd name="T19"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5">
                  <a:moveTo>
                    <a:pt x="10" y="23"/>
                  </a:moveTo>
                  <a:cubicBezTo>
                    <a:pt x="11" y="24"/>
                    <a:pt x="12" y="24"/>
                    <a:pt x="13" y="25"/>
                  </a:cubicBezTo>
                  <a:cubicBezTo>
                    <a:pt x="15" y="25"/>
                    <a:pt x="16" y="24"/>
                    <a:pt x="17" y="24"/>
                  </a:cubicBezTo>
                  <a:cubicBezTo>
                    <a:pt x="19" y="23"/>
                    <a:pt x="20" y="21"/>
                    <a:pt x="20" y="20"/>
                  </a:cubicBezTo>
                  <a:cubicBezTo>
                    <a:pt x="20" y="19"/>
                    <a:pt x="20" y="17"/>
                    <a:pt x="20" y="15"/>
                  </a:cubicBezTo>
                  <a:cubicBezTo>
                    <a:pt x="19" y="14"/>
                    <a:pt x="18" y="12"/>
                    <a:pt x="15" y="8"/>
                  </a:cubicBezTo>
                  <a:cubicBezTo>
                    <a:pt x="11" y="0"/>
                    <a:pt x="11" y="0"/>
                    <a:pt x="11" y="0"/>
                  </a:cubicBezTo>
                  <a:cubicBezTo>
                    <a:pt x="0" y="7"/>
                    <a:pt x="0" y="7"/>
                    <a:pt x="0" y="7"/>
                  </a:cubicBezTo>
                  <a:cubicBezTo>
                    <a:pt x="4" y="14"/>
                    <a:pt x="4" y="14"/>
                    <a:pt x="4" y="14"/>
                  </a:cubicBezTo>
                  <a:cubicBezTo>
                    <a:pt x="7" y="19"/>
                    <a:pt x="9" y="22"/>
                    <a:pt x="1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2" name="Freeform 62">
              <a:extLst>
                <a:ext uri="{FF2B5EF4-FFF2-40B4-BE49-F238E27FC236}">
                  <a16:creationId xmlns:a16="http://schemas.microsoft.com/office/drawing/2014/main" id="{5E36304D-BCE3-4461-8710-4A808927DF8B}"/>
                </a:ext>
              </a:extLst>
            </p:cNvPr>
            <p:cNvSpPr>
              <a:spLocks/>
            </p:cNvSpPr>
            <p:nvPr/>
          </p:nvSpPr>
          <p:spPr bwMode="auto">
            <a:xfrm>
              <a:off x="4995358" y="4642811"/>
              <a:ext cx="39688" cy="28575"/>
            </a:xfrm>
            <a:custGeom>
              <a:avLst/>
              <a:gdLst>
                <a:gd name="T0" fmla="*/ 25 w 25"/>
                <a:gd name="T1" fmla="*/ 0 h 18"/>
                <a:gd name="T2" fmla="*/ 0 w 25"/>
                <a:gd name="T3" fmla="*/ 3 h 18"/>
                <a:gd name="T4" fmla="*/ 19 w 25"/>
                <a:gd name="T5" fmla="*/ 18 h 18"/>
                <a:gd name="T6" fmla="*/ 25 w 25"/>
                <a:gd name="T7" fmla="*/ 0 h 18"/>
              </a:gdLst>
              <a:ahLst/>
              <a:cxnLst>
                <a:cxn ang="0">
                  <a:pos x="T0" y="T1"/>
                </a:cxn>
                <a:cxn ang="0">
                  <a:pos x="T2" y="T3"/>
                </a:cxn>
                <a:cxn ang="0">
                  <a:pos x="T4" y="T5"/>
                </a:cxn>
                <a:cxn ang="0">
                  <a:pos x="T6" y="T7"/>
                </a:cxn>
              </a:cxnLst>
              <a:rect l="0" t="0" r="r" b="b"/>
              <a:pathLst>
                <a:path w="25" h="18">
                  <a:moveTo>
                    <a:pt x="25" y="0"/>
                  </a:moveTo>
                  <a:lnTo>
                    <a:pt x="0" y="3"/>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3" name="Freeform 63">
              <a:extLst>
                <a:ext uri="{FF2B5EF4-FFF2-40B4-BE49-F238E27FC236}">
                  <a16:creationId xmlns:a16="http://schemas.microsoft.com/office/drawing/2014/main" id="{9F968BC9-76A1-4753-BF73-BA67AB2A3F51}"/>
                </a:ext>
              </a:extLst>
            </p:cNvPr>
            <p:cNvSpPr>
              <a:spLocks/>
            </p:cNvSpPr>
            <p:nvPr/>
          </p:nvSpPr>
          <p:spPr bwMode="auto">
            <a:xfrm>
              <a:off x="5774820" y="5565148"/>
              <a:ext cx="38100" cy="61913"/>
            </a:xfrm>
            <a:custGeom>
              <a:avLst/>
              <a:gdLst>
                <a:gd name="T0" fmla="*/ 7 w 21"/>
                <a:gd name="T1" fmla="*/ 10 h 33"/>
                <a:gd name="T2" fmla="*/ 4 w 21"/>
                <a:gd name="T3" fmla="*/ 12 h 33"/>
                <a:gd name="T4" fmla="*/ 2 w 21"/>
                <a:gd name="T5" fmla="*/ 15 h 33"/>
                <a:gd name="T6" fmla="*/ 1 w 21"/>
                <a:gd name="T7" fmla="*/ 19 h 33"/>
                <a:gd name="T8" fmla="*/ 0 w 21"/>
                <a:gd name="T9" fmla="*/ 23 h 33"/>
                <a:gd name="T10" fmla="*/ 2 w 21"/>
                <a:gd name="T11" fmla="*/ 26 h 33"/>
                <a:gd name="T12" fmla="*/ 9 w 21"/>
                <a:gd name="T13" fmla="*/ 32 h 33"/>
                <a:gd name="T14" fmla="*/ 12 w 21"/>
                <a:gd name="T15" fmla="*/ 33 h 33"/>
                <a:gd name="T16" fmla="*/ 15 w 21"/>
                <a:gd name="T17" fmla="*/ 33 h 33"/>
                <a:gd name="T18" fmla="*/ 19 w 21"/>
                <a:gd name="T19" fmla="*/ 29 h 33"/>
                <a:gd name="T20" fmla="*/ 20 w 21"/>
                <a:gd name="T21" fmla="*/ 26 h 33"/>
                <a:gd name="T22" fmla="*/ 21 w 21"/>
                <a:gd name="T23" fmla="*/ 24 h 33"/>
                <a:gd name="T24" fmla="*/ 20 w 21"/>
                <a:gd name="T25" fmla="*/ 20 h 33"/>
                <a:gd name="T26" fmla="*/ 14 w 21"/>
                <a:gd name="T27" fmla="*/ 16 h 33"/>
                <a:gd name="T28" fmla="*/ 14 w 21"/>
                <a:gd name="T29" fmla="*/ 11 h 33"/>
                <a:gd name="T30" fmla="*/ 17 w 21"/>
                <a:gd name="T31" fmla="*/ 11 h 33"/>
                <a:gd name="T32" fmla="*/ 18 w 21"/>
                <a:gd name="T33" fmla="*/ 8 h 33"/>
                <a:gd name="T34" fmla="*/ 18 w 21"/>
                <a:gd name="T35" fmla="*/ 5 h 33"/>
                <a:gd name="T36" fmla="*/ 18 w 21"/>
                <a:gd name="T37" fmla="*/ 2 h 33"/>
                <a:gd name="T38" fmla="*/ 15 w 21"/>
                <a:gd name="T39" fmla="*/ 2 h 33"/>
                <a:gd name="T40" fmla="*/ 10 w 21"/>
                <a:gd name="T41" fmla="*/ 8 h 33"/>
                <a:gd name="T42" fmla="*/ 9 w 21"/>
                <a:gd name="T43" fmla="*/ 9 h 33"/>
                <a:gd name="T44" fmla="*/ 7 w 21"/>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33">
                  <a:moveTo>
                    <a:pt x="7" y="10"/>
                  </a:moveTo>
                  <a:cubicBezTo>
                    <a:pt x="5" y="10"/>
                    <a:pt x="4" y="12"/>
                    <a:pt x="4" y="12"/>
                  </a:cubicBezTo>
                  <a:cubicBezTo>
                    <a:pt x="1" y="14"/>
                    <a:pt x="2" y="15"/>
                    <a:pt x="2" y="15"/>
                  </a:cubicBezTo>
                  <a:cubicBezTo>
                    <a:pt x="2" y="16"/>
                    <a:pt x="1" y="19"/>
                    <a:pt x="1" y="19"/>
                  </a:cubicBezTo>
                  <a:cubicBezTo>
                    <a:pt x="0" y="20"/>
                    <a:pt x="0" y="23"/>
                    <a:pt x="0" y="23"/>
                  </a:cubicBezTo>
                  <a:cubicBezTo>
                    <a:pt x="0" y="24"/>
                    <a:pt x="2" y="26"/>
                    <a:pt x="2" y="26"/>
                  </a:cubicBezTo>
                  <a:cubicBezTo>
                    <a:pt x="3" y="29"/>
                    <a:pt x="9" y="32"/>
                    <a:pt x="9" y="32"/>
                  </a:cubicBezTo>
                  <a:cubicBezTo>
                    <a:pt x="10" y="33"/>
                    <a:pt x="11" y="33"/>
                    <a:pt x="12" y="33"/>
                  </a:cubicBezTo>
                  <a:cubicBezTo>
                    <a:pt x="13" y="33"/>
                    <a:pt x="14" y="33"/>
                    <a:pt x="15" y="33"/>
                  </a:cubicBezTo>
                  <a:cubicBezTo>
                    <a:pt x="19" y="33"/>
                    <a:pt x="19" y="29"/>
                    <a:pt x="19" y="29"/>
                  </a:cubicBezTo>
                  <a:cubicBezTo>
                    <a:pt x="18" y="28"/>
                    <a:pt x="20" y="26"/>
                    <a:pt x="20" y="26"/>
                  </a:cubicBezTo>
                  <a:cubicBezTo>
                    <a:pt x="21" y="25"/>
                    <a:pt x="21" y="24"/>
                    <a:pt x="21" y="24"/>
                  </a:cubicBezTo>
                  <a:cubicBezTo>
                    <a:pt x="20" y="23"/>
                    <a:pt x="20" y="20"/>
                    <a:pt x="20" y="20"/>
                  </a:cubicBezTo>
                  <a:cubicBezTo>
                    <a:pt x="18" y="19"/>
                    <a:pt x="14" y="16"/>
                    <a:pt x="14" y="16"/>
                  </a:cubicBezTo>
                  <a:cubicBezTo>
                    <a:pt x="11" y="12"/>
                    <a:pt x="14" y="11"/>
                    <a:pt x="14" y="11"/>
                  </a:cubicBezTo>
                  <a:cubicBezTo>
                    <a:pt x="16" y="12"/>
                    <a:pt x="17" y="11"/>
                    <a:pt x="17" y="11"/>
                  </a:cubicBezTo>
                  <a:cubicBezTo>
                    <a:pt x="19" y="11"/>
                    <a:pt x="18" y="8"/>
                    <a:pt x="18" y="8"/>
                  </a:cubicBezTo>
                  <a:cubicBezTo>
                    <a:pt x="18" y="6"/>
                    <a:pt x="18" y="5"/>
                    <a:pt x="18" y="5"/>
                  </a:cubicBezTo>
                  <a:cubicBezTo>
                    <a:pt x="19" y="2"/>
                    <a:pt x="18" y="2"/>
                    <a:pt x="18" y="2"/>
                  </a:cubicBezTo>
                  <a:cubicBezTo>
                    <a:pt x="16" y="0"/>
                    <a:pt x="15" y="2"/>
                    <a:pt x="15" y="2"/>
                  </a:cubicBezTo>
                  <a:cubicBezTo>
                    <a:pt x="14" y="4"/>
                    <a:pt x="10" y="8"/>
                    <a:pt x="10" y="8"/>
                  </a:cubicBezTo>
                  <a:cubicBezTo>
                    <a:pt x="9" y="8"/>
                    <a:pt x="9" y="9"/>
                    <a:pt x="9" y="9"/>
                  </a:cubicBezTo>
                  <a:cubicBezTo>
                    <a:pt x="8" y="10"/>
                    <a:pt x="7" y="10"/>
                    <a:pt x="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4" name="Freeform 64">
              <a:extLst>
                <a:ext uri="{FF2B5EF4-FFF2-40B4-BE49-F238E27FC236}">
                  <a16:creationId xmlns:a16="http://schemas.microsoft.com/office/drawing/2014/main" id="{C2BC7564-72A1-4AD6-B7FA-7225304ADEED}"/>
                </a:ext>
              </a:extLst>
            </p:cNvPr>
            <p:cNvSpPr>
              <a:spLocks/>
            </p:cNvSpPr>
            <p:nvPr/>
          </p:nvSpPr>
          <p:spPr bwMode="auto">
            <a:xfrm>
              <a:off x="5417633" y="5504823"/>
              <a:ext cx="7938" cy="20638"/>
            </a:xfrm>
            <a:custGeom>
              <a:avLst/>
              <a:gdLst>
                <a:gd name="T0" fmla="*/ 0 w 4"/>
                <a:gd name="T1" fmla="*/ 0 h 11"/>
                <a:gd name="T2" fmla="*/ 2 w 4"/>
                <a:gd name="T3" fmla="*/ 5 h 11"/>
                <a:gd name="T4" fmla="*/ 2 w 4"/>
                <a:gd name="T5" fmla="*/ 7 h 11"/>
                <a:gd name="T6" fmla="*/ 3 w 4"/>
                <a:gd name="T7" fmla="*/ 10 h 11"/>
                <a:gd name="T8" fmla="*/ 4 w 4"/>
                <a:gd name="T9" fmla="*/ 9 h 11"/>
                <a:gd name="T10" fmla="*/ 3 w 4"/>
                <a:gd name="T11" fmla="*/ 3 h 11"/>
                <a:gd name="T12" fmla="*/ 3 w 4"/>
                <a:gd name="T13" fmla="*/ 0 h 11"/>
                <a:gd name="T14" fmla="*/ 0 w 4"/>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1">
                  <a:moveTo>
                    <a:pt x="0" y="0"/>
                  </a:moveTo>
                  <a:cubicBezTo>
                    <a:pt x="1" y="3"/>
                    <a:pt x="2" y="4"/>
                    <a:pt x="2" y="5"/>
                  </a:cubicBezTo>
                  <a:cubicBezTo>
                    <a:pt x="2" y="6"/>
                    <a:pt x="2" y="7"/>
                    <a:pt x="2" y="7"/>
                  </a:cubicBezTo>
                  <a:cubicBezTo>
                    <a:pt x="4" y="9"/>
                    <a:pt x="3" y="8"/>
                    <a:pt x="3" y="10"/>
                  </a:cubicBezTo>
                  <a:cubicBezTo>
                    <a:pt x="4" y="11"/>
                    <a:pt x="4" y="10"/>
                    <a:pt x="4" y="9"/>
                  </a:cubicBezTo>
                  <a:cubicBezTo>
                    <a:pt x="4" y="8"/>
                    <a:pt x="4" y="5"/>
                    <a:pt x="3" y="3"/>
                  </a:cubicBezTo>
                  <a:cubicBezTo>
                    <a:pt x="3" y="2"/>
                    <a:pt x="3" y="1"/>
                    <a:pt x="3"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5" name="Freeform 65">
              <a:extLst>
                <a:ext uri="{FF2B5EF4-FFF2-40B4-BE49-F238E27FC236}">
                  <a16:creationId xmlns:a16="http://schemas.microsoft.com/office/drawing/2014/main" id="{FD1ABCE6-E5F1-4179-A950-84862F91CBF0}"/>
                </a:ext>
              </a:extLst>
            </p:cNvPr>
            <p:cNvSpPr>
              <a:spLocks/>
            </p:cNvSpPr>
            <p:nvPr/>
          </p:nvSpPr>
          <p:spPr bwMode="auto">
            <a:xfrm>
              <a:off x="5384295" y="5517523"/>
              <a:ext cx="33338" cy="12700"/>
            </a:xfrm>
            <a:custGeom>
              <a:avLst/>
              <a:gdLst>
                <a:gd name="T0" fmla="*/ 0 w 18"/>
                <a:gd name="T1" fmla="*/ 7 h 7"/>
                <a:gd name="T2" fmla="*/ 5 w 18"/>
                <a:gd name="T3" fmla="*/ 6 h 7"/>
                <a:gd name="T4" fmla="*/ 17 w 18"/>
                <a:gd name="T5" fmla="*/ 3 h 7"/>
                <a:gd name="T6" fmla="*/ 18 w 18"/>
                <a:gd name="T7" fmla="*/ 2 h 7"/>
                <a:gd name="T8" fmla="*/ 18 w 18"/>
                <a:gd name="T9" fmla="*/ 2 h 7"/>
                <a:gd name="T10" fmla="*/ 17 w 18"/>
                <a:gd name="T11" fmla="*/ 0 h 7"/>
                <a:gd name="T12" fmla="*/ 0 w 1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8" h="7">
                  <a:moveTo>
                    <a:pt x="0" y="7"/>
                  </a:moveTo>
                  <a:cubicBezTo>
                    <a:pt x="1" y="7"/>
                    <a:pt x="3" y="6"/>
                    <a:pt x="5" y="6"/>
                  </a:cubicBezTo>
                  <a:cubicBezTo>
                    <a:pt x="9" y="6"/>
                    <a:pt x="15" y="5"/>
                    <a:pt x="17" y="3"/>
                  </a:cubicBezTo>
                  <a:cubicBezTo>
                    <a:pt x="18" y="3"/>
                    <a:pt x="18" y="3"/>
                    <a:pt x="18" y="2"/>
                  </a:cubicBezTo>
                  <a:cubicBezTo>
                    <a:pt x="18" y="2"/>
                    <a:pt x="18" y="2"/>
                    <a:pt x="18" y="2"/>
                  </a:cubicBezTo>
                  <a:cubicBezTo>
                    <a:pt x="18" y="1"/>
                    <a:pt x="17" y="1"/>
                    <a:pt x="17" y="0"/>
                  </a:cubicBezTo>
                  <a:cubicBezTo>
                    <a:pt x="12" y="4"/>
                    <a:pt x="3" y="5"/>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6" name="Freeform 66">
              <a:extLst>
                <a:ext uri="{FF2B5EF4-FFF2-40B4-BE49-F238E27FC236}">
                  <a16:creationId xmlns:a16="http://schemas.microsoft.com/office/drawing/2014/main" id="{75D5CB56-75BE-4BA5-84CF-D832DF47017E}"/>
                </a:ext>
              </a:extLst>
            </p:cNvPr>
            <p:cNvSpPr>
              <a:spLocks/>
            </p:cNvSpPr>
            <p:nvPr/>
          </p:nvSpPr>
          <p:spPr bwMode="auto">
            <a:xfrm>
              <a:off x="5849433" y="4149098"/>
              <a:ext cx="63500" cy="68263"/>
            </a:xfrm>
            <a:custGeom>
              <a:avLst/>
              <a:gdLst>
                <a:gd name="T0" fmla="*/ 12 w 34"/>
                <a:gd name="T1" fmla="*/ 36 h 37"/>
                <a:gd name="T2" fmla="*/ 24 w 34"/>
                <a:gd name="T3" fmla="*/ 35 h 37"/>
                <a:gd name="T4" fmla="*/ 32 w 34"/>
                <a:gd name="T5" fmla="*/ 23 h 37"/>
                <a:gd name="T6" fmla="*/ 32 w 34"/>
                <a:gd name="T7" fmla="*/ 9 h 37"/>
                <a:gd name="T8" fmla="*/ 22 w 34"/>
                <a:gd name="T9" fmla="*/ 2 h 37"/>
                <a:gd name="T10" fmla="*/ 10 w 34"/>
                <a:gd name="T11" fmla="*/ 3 h 37"/>
                <a:gd name="T12" fmla="*/ 2 w 34"/>
                <a:gd name="T13" fmla="*/ 15 h 37"/>
                <a:gd name="T14" fmla="*/ 3 w 34"/>
                <a:gd name="T15" fmla="*/ 29 h 37"/>
                <a:gd name="T16" fmla="*/ 12 w 34"/>
                <a:gd name="T17"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7">
                  <a:moveTo>
                    <a:pt x="12" y="36"/>
                  </a:moveTo>
                  <a:cubicBezTo>
                    <a:pt x="17" y="37"/>
                    <a:pt x="21" y="37"/>
                    <a:pt x="24" y="35"/>
                  </a:cubicBezTo>
                  <a:cubicBezTo>
                    <a:pt x="28" y="33"/>
                    <a:pt x="31" y="29"/>
                    <a:pt x="32" y="23"/>
                  </a:cubicBezTo>
                  <a:cubicBezTo>
                    <a:pt x="34" y="17"/>
                    <a:pt x="34" y="12"/>
                    <a:pt x="32" y="9"/>
                  </a:cubicBezTo>
                  <a:cubicBezTo>
                    <a:pt x="30" y="5"/>
                    <a:pt x="26" y="3"/>
                    <a:pt x="22" y="2"/>
                  </a:cubicBezTo>
                  <a:cubicBezTo>
                    <a:pt x="17" y="0"/>
                    <a:pt x="13" y="1"/>
                    <a:pt x="10" y="3"/>
                  </a:cubicBezTo>
                  <a:cubicBezTo>
                    <a:pt x="6" y="5"/>
                    <a:pt x="3" y="9"/>
                    <a:pt x="2" y="15"/>
                  </a:cubicBezTo>
                  <a:cubicBezTo>
                    <a:pt x="0" y="20"/>
                    <a:pt x="1" y="25"/>
                    <a:pt x="3" y="29"/>
                  </a:cubicBezTo>
                  <a:cubicBezTo>
                    <a:pt x="5" y="33"/>
                    <a:pt x="8" y="35"/>
                    <a:pt x="1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7" name="Freeform 67">
              <a:extLst>
                <a:ext uri="{FF2B5EF4-FFF2-40B4-BE49-F238E27FC236}">
                  <a16:creationId xmlns:a16="http://schemas.microsoft.com/office/drawing/2014/main" id="{D1E62253-6CD9-478D-8542-D365A88D8A6B}"/>
                </a:ext>
              </a:extLst>
            </p:cNvPr>
            <p:cNvSpPr>
              <a:spLocks noEditPoints="1"/>
            </p:cNvSpPr>
            <p:nvPr/>
          </p:nvSpPr>
          <p:spPr bwMode="auto">
            <a:xfrm>
              <a:off x="4862008" y="4030036"/>
              <a:ext cx="1677988" cy="1673225"/>
            </a:xfrm>
            <a:custGeom>
              <a:avLst/>
              <a:gdLst>
                <a:gd name="T0" fmla="*/ 812 w 905"/>
                <a:gd name="T1" fmla="*/ 404 h 905"/>
                <a:gd name="T2" fmla="*/ 774 w 905"/>
                <a:gd name="T3" fmla="*/ 279 h 905"/>
                <a:gd name="T4" fmla="*/ 779 w 905"/>
                <a:gd name="T5" fmla="*/ 210 h 905"/>
                <a:gd name="T6" fmla="*/ 721 w 905"/>
                <a:gd name="T7" fmla="*/ 187 h 905"/>
                <a:gd name="T8" fmla="*/ 685 w 905"/>
                <a:gd name="T9" fmla="*/ 149 h 905"/>
                <a:gd name="T10" fmla="*/ 617 w 905"/>
                <a:gd name="T11" fmla="*/ 113 h 905"/>
                <a:gd name="T12" fmla="*/ 564 w 905"/>
                <a:gd name="T13" fmla="*/ 108 h 905"/>
                <a:gd name="T14" fmla="*/ 460 w 905"/>
                <a:gd name="T15" fmla="*/ 45 h 905"/>
                <a:gd name="T16" fmla="*/ 375 w 905"/>
                <a:gd name="T17" fmla="*/ 52 h 905"/>
                <a:gd name="T18" fmla="*/ 348 w 905"/>
                <a:gd name="T19" fmla="*/ 78 h 905"/>
                <a:gd name="T20" fmla="*/ 362 w 905"/>
                <a:gd name="T21" fmla="*/ 92 h 905"/>
                <a:gd name="T22" fmla="*/ 312 w 905"/>
                <a:gd name="T23" fmla="*/ 104 h 905"/>
                <a:gd name="T24" fmla="*/ 250 w 905"/>
                <a:gd name="T25" fmla="*/ 96 h 905"/>
                <a:gd name="T26" fmla="*/ 175 w 905"/>
                <a:gd name="T27" fmla="*/ 151 h 905"/>
                <a:gd name="T28" fmla="*/ 121 w 905"/>
                <a:gd name="T29" fmla="*/ 211 h 905"/>
                <a:gd name="T30" fmla="*/ 120 w 905"/>
                <a:gd name="T31" fmla="*/ 281 h 905"/>
                <a:gd name="T32" fmla="*/ 132 w 905"/>
                <a:gd name="T33" fmla="*/ 289 h 905"/>
                <a:gd name="T34" fmla="*/ 95 w 905"/>
                <a:gd name="T35" fmla="*/ 410 h 905"/>
                <a:gd name="T36" fmla="*/ 41 w 905"/>
                <a:gd name="T37" fmla="*/ 453 h 905"/>
                <a:gd name="T38" fmla="*/ 51 w 905"/>
                <a:gd name="T39" fmla="*/ 518 h 905"/>
                <a:gd name="T40" fmla="*/ 101 w 905"/>
                <a:gd name="T41" fmla="*/ 526 h 905"/>
                <a:gd name="T42" fmla="*/ 238 w 905"/>
                <a:gd name="T43" fmla="*/ 764 h 905"/>
                <a:gd name="T44" fmla="*/ 218 w 905"/>
                <a:gd name="T45" fmla="*/ 741 h 905"/>
                <a:gd name="T46" fmla="*/ 196 w 905"/>
                <a:gd name="T47" fmla="*/ 742 h 905"/>
                <a:gd name="T48" fmla="*/ 289 w 905"/>
                <a:gd name="T49" fmla="*/ 829 h 905"/>
                <a:gd name="T50" fmla="*/ 284 w 905"/>
                <a:gd name="T51" fmla="*/ 801 h 905"/>
                <a:gd name="T52" fmla="*/ 309 w 905"/>
                <a:gd name="T53" fmla="*/ 811 h 905"/>
                <a:gd name="T54" fmla="*/ 317 w 905"/>
                <a:gd name="T55" fmla="*/ 787 h 905"/>
                <a:gd name="T56" fmla="*/ 310 w 905"/>
                <a:gd name="T57" fmla="*/ 842 h 905"/>
                <a:gd name="T58" fmla="*/ 352 w 905"/>
                <a:gd name="T59" fmla="*/ 858 h 905"/>
                <a:gd name="T60" fmla="*/ 420 w 905"/>
                <a:gd name="T61" fmla="*/ 807 h 905"/>
                <a:gd name="T62" fmla="*/ 413 w 905"/>
                <a:gd name="T63" fmla="*/ 875 h 905"/>
                <a:gd name="T64" fmla="*/ 399 w 905"/>
                <a:gd name="T65" fmla="*/ 866 h 905"/>
                <a:gd name="T66" fmla="*/ 430 w 905"/>
                <a:gd name="T67" fmla="*/ 858 h 905"/>
                <a:gd name="T68" fmla="*/ 479 w 905"/>
                <a:gd name="T69" fmla="*/ 856 h 905"/>
                <a:gd name="T70" fmla="*/ 477 w 905"/>
                <a:gd name="T71" fmla="*/ 831 h 905"/>
                <a:gd name="T72" fmla="*/ 529 w 905"/>
                <a:gd name="T73" fmla="*/ 866 h 905"/>
                <a:gd name="T74" fmla="*/ 486 w 905"/>
                <a:gd name="T75" fmla="*/ 850 h 905"/>
                <a:gd name="T76" fmla="*/ 516 w 905"/>
                <a:gd name="T77" fmla="*/ 820 h 905"/>
                <a:gd name="T78" fmla="*/ 599 w 905"/>
                <a:gd name="T79" fmla="*/ 840 h 905"/>
                <a:gd name="T80" fmla="*/ 588 w 905"/>
                <a:gd name="T81" fmla="*/ 834 h 905"/>
                <a:gd name="T82" fmla="*/ 584 w 905"/>
                <a:gd name="T83" fmla="*/ 805 h 905"/>
                <a:gd name="T84" fmla="*/ 599 w 905"/>
                <a:gd name="T85" fmla="*/ 796 h 905"/>
                <a:gd name="T86" fmla="*/ 616 w 905"/>
                <a:gd name="T87" fmla="*/ 825 h 905"/>
                <a:gd name="T88" fmla="*/ 655 w 905"/>
                <a:gd name="T89" fmla="*/ 793 h 905"/>
                <a:gd name="T90" fmla="*/ 654 w 905"/>
                <a:gd name="T91" fmla="*/ 760 h 905"/>
                <a:gd name="T92" fmla="*/ 663 w 905"/>
                <a:gd name="T93" fmla="*/ 752 h 905"/>
                <a:gd name="T94" fmla="*/ 668 w 905"/>
                <a:gd name="T95" fmla="*/ 737 h 905"/>
                <a:gd name="T96" fmla="*/ 676 w 905"/>
                <a:gd name="T97" fmla="*/ 737 h 905"/>
                <a:gd name="T98" fmla="*/ 677 w 905"/>
                <a:gd name="T99" fmla="*/ 721 h 905"/>
                <a:gd name="T100" fmla="*/ 691 w 905"/>
                <a:gd name="T101" fmla="*/ 738 h 905"/>
                <a:gd name="T102" fmla="*/ 665 w 905"/>
                <a:gd name="T103" fmla="*/ 771 h 905"/>
                <a:gd name="T104" fmla="*/ 688 w 905"/>
                <a:gd name="T105" fmla="*/ 807 h 905"/>
                <a:gd name="T106" fmla="*/ 679 w 905"/>
                <a:gd name="T107" fmla="*/ 769 h 905"/>
                <a:gd name="T108" fmla="*/ 705 w 905"/>
                <a:gd name="T109" fmla="*/ 766 h 905"/>
                <a:gd name="T110" fmla="*/ 778 w 905"/>
                <a:gd name="T111" fmla="*/ 296 h 905"/>
                <a:gd name="T112" fmla="*/ 810 w 905"/>
                <a:gd name="T113" fmla="*/ 386 h 905"/>
                <a:gd name="T114" fmla="*/ 843 w 905"/>
                <a:gd name="T115" fmla="*/ 516 h 905"/>
                <a:gd name="T116" fmla="*/ 807 w 905"/>
                <a:gd name="T117" fmla="*/ 478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5" h="905">
                  <a:moveTo>
                    <a:pt x="453" y="0"/>
                  </a:moveTo>
                  <a:cubicBezTo>
                    <a:pt x="203" y="0"/>
                    <a:pt x="0" y="203"/>
                    <a:pt x="0" y="453"/>
                  </a:cubicBezTo>
                  <a:cubicBezTo>
                    <a:pt x="0" y="702"/>
                    <a:pt x="203" y="905"/>
                    <a:pt x="453" y="905"/>
                  </a:cubicBezTo>
                  <a:cubicBezTo>
                    <a:pt x="703" y="905"/>
                    <a:pt x="905" y="702"/>
                    <a:pt x="905" y="453"/>
                  </a:cubicBezTo>
                  <a:cubicBezTo>
                    <a:pt x="905" y="203"/>
                    <a:pt x="703" y="0"/>
                    <a:pt x="453" y="0"/>
                  </a:cubicBezTo>
                  <a:close/>
                  <a:moveTo>
                    <a:pt x="858" y="430"/>
                  </a:moveTo>
                  <a:cubicBezTo>
                    <a:pt x="849" y="431"/>
                    <a:pt x="849" y="431"/>
                    <a:pt x="849" y="431"/>
                  </a:cubicBezTo>
                  <a:cubicBezTo>
                    <a:pt x="846" y="400"/>
                    <a:pt x="846" y="400"/>
                    <a:pt x="846" y="400"/>
                  </a:cubicBezTo>
                  <a:cubicBezTo>
                    <a:pt x="835" y="401"/>
                    <a:pt x="835" y="401"/>
                    <a:pt x="835" y="401"/>
                  </a:cubicBezTo>
                  <a:cubicBezTo>
                    <a:pt x="838" y="430"/>
                    <a:pt x="838" y="430"/>
                    <a:pt x="838" y="430"/>
                  </a:cubicBezTo>
                  <a:cubicBezTo>
                    <a:pt x="829" y="431"/>
                    <a:pt x="829" y="431"/>
                    <a:pt x="829" y="431"/>
                  </a:cubicBezTo>
                  <a:cubicBezTo>
                    <a:pt x="826" y="402"/>
                    <a:pt x="826" y="402"/>
                    <a:pt x="826" y="402"/>
                  </a:cubicBezTo>
                  <a:cubicBezTo>
                    <a:pt x="812" y="404"/>
                    <a:pt x="812" y="404"/>
                    <a:pt x="812" y="404"/>
                  </a:cubicBezTo>
                  <a:cubicBezTo>
                    <a:pt x="816" y="435"/>
                    <a:pt x="816" y="435"/>
                    <a:pt x="816" y="435"/>
                  </a:cubicBezTo>
                  <a:cubicBezTo>
                    <a:pt x="807" y="436"/>
                    <a:pt x="807" y="436"/>
                    <a:pt x="807" y="436"/>
                  </a:cubicBezTo>
                  <a:cubicBezTo>
                    <a:pt x="802" y="393"/>
                    <a:pt x="802" y="393"/>
                    <a:pt x="802" y="393"/>
                  </a:cubicBezTo>
                  <a:cubicBezTo>
                    <a:pt x="854" y="388"/>
                    <a:pt x="854" y="388"/>
                    <a:pt x="854" y="388"/>
                  </a:cubicBezTo>
                  <a:lnTo>
                    <a:pt x="858" y="430"/>
                  </a:lnTo>
                  <a:close/>
                  <a:moveTo>
                    <a:pt x="799" y="241"/>
                  </a:moveTo>
                  <a:cubicBezTo>
                    <a:pt x="802" y="246"/>
                    <a:pt x="804" y="250"/>
                    <a:pt x="804" y="253"/>
                  </a:cubicBezTo>
                  <a:cubicBezTo>
                    <a:pt x="805" y="256"/>
                    <a:pt x="805" y="258"/>
                    <a:pt x="804" y="261"/>
                  </a:cubicBezTo>
                  <a:cubicBezTo>
                    <a:pt x="803" y="264"/>
                    <a:pt x="801" y="266"/>
                    <a:pt x="798" y="267"/>
                  </a:cubicBezTo>
                  <a:cubicBezTo>
                    <a:pt x="795" y="269"/>
                    <a:pt x="791" y="270"/>
                    <a:pt x="788" y="269"/>
                  </a:cubicBezTo>
                  <a:cubicBezTo>
                    <a:pt x="784" y="268"/>
                    <a:pt x="781" y="266"/>
                    <a:pt x="778" y="262"/>
                  </a:cubicBezTo>
                  <a:cubicBezTo>
                    <a:pt x="778" y="265"/>
                    <a:pt x="778" y="267"/>
                    <a:pt x="778" y="269"/>
                  </a:cubicBezTo>
                  <a:cubicBezTo>
                    <a:pt x="777" y="272"/>
                    <a:pt x="776" y="275"/>
                    <a:pt x="774" y="279"/>
                  </a:cubicBezTo>
                  <a:cubicBezTo>
                    <a:pt x="769" y="291"/>
                    <a:pt x="769" y="291"/>
                    <a:pt x="769" y="291"/>
                  </a:cubicBezTo>
                  <a:cubicBezTo>
                    <a:pt x="762" y="279"/>
                    <a:pt x="762" y="279"/>
                    <a:pt x="762" y="279"/>
                  </a:cubicBezTo>
                  <a:cubicBezTo>
                    <a:pt x="767" y="266"/>
                    <a:pt x="767" y="266"/>
                    <a:pt x="767" y="266"/>
                  </a:cubicBezTo>
                  <a:cubicBezTo>
                    <a:pt x="769" y="261"/>
                    <a:pt x="770" y="258"/>
                    <a:pt x="770" y="257"/>
                  </a:cubicBezTo>
                  <a:cubicBezTo>
                    <a:pt x="771" y="255"/>
                    <a:pt x="771" y="254"/>
                    <a:pt x="770" y="253"/>
                  </a:cubicBezTo>
                  <a:cubicBezTo>
                    <a:pt x="770" y="252"/>
                    <a:pt x="769" y="250"/>
                    <a:pt x="768" y="248"/>
                  </a:cubicBezTo>
                  <a:cubicBezTo>
                    <a:pt x="766" y="246"/>
                    <a:pt x="766" y="246"/>
                    <a:pt x="766" y="246"/>
                  </a:cubicBezTo>
                  <a:cubicBezTo>
                    <a:pt x="748" y="257"/>
                    <a:pt x="748" y="257"/>
                    <a:pt x="748" y="257"/>
                  </a:cubicBezTo>
                  <a:cubicBezTo>
                    <a:pt x="742" y="247"/>
                    <a:pt x="742" y="247"/>
                    <a:pt x="742" y="247"/>
                  </a:cubicBezTo>
                  <a:cubicBezTo>
                    <a:pt x="786" y="220"/>
                    <a:pt x="786" y="220"/>
                    <a:pt x="786" y="220"/>
                  </a:cubicBezTo>
                  <a:lnTo>
                    <a:pt x="799" y="241"/>
                  </a:lnTo>
                  <a:close/>
                  <a:moveTo>
                    <a:pt x="750" y="176"/>
                  </a:moveTo>
                  <a:cubicBezTo>
                    <a:pt x="779" y="210"/>
                    <a:pt x="779" y="210"/>
                    <a:pt x="779" y="210"/>
                  </a:cubicBezTo>
                  <a:cubicBezTo>
                    <a:pt x="772" y="216"/>
                    <a:pt x="772" y="216"/>
                    <a:pt x="772" y="216"/>
                  </a:cubicBezTo>
                  <a:cubicBezTo>
                    <a:pt x="761" y="203"/>
                    <a:pt x="761" y="203"/>
                    <a:pt x="761" y="203"/>
                  </a:cubicBezTo>
                  <a:cubicBezTo>
                    <a:pt x="728" y="230"/>
                    <a:pt x="728" y="230"/>
                    <a:pt x="728" y="230"/>
                  </a:cubicBezTo>
                  <a:cubicBezTo>
                    <a:pt x="721" y="221"/>
                    <a:pt x="721" y="221"/>
                    <a:pt x="721" y="221"/>
                  </a:cubicBezTo>
                  <a:cubicBezTo>
                    <a:pt x="754" y="194"/>
                    <a:pt x="754" y="194"/>
                    <a:pt x="754" y="194"/>
                  </a:cubicBezTo>
                  <a:cubicBezTo>
                    <a:pt x="744" y="181"/>
                    <a:pt x="744" y="181"/>
                    <a:pt x="744" y="181"/>
                  </a:cubicBezTo>
                  <a:lnTo>
                    <a:pt x="750" y="176"/>
                  </a:lnTo>
                  <a:close/>
                  <a:moveTo>
                    <a:pt x="742" y="167"/>
                  </a:moveTo>
                  <a:cubicBezTo>
                    <a:pt x="736" y="174"/>
                    <a:pt x="736" y="174"/>
                    <a:pt x="736" y="174"/>
                  </a:cubicBezTo>
                  <a:cubicBezTo>
                    <a:pt x="714" y="153"/>
                    <a:pt x="714" y="153"/>
                    <a:pt x="714" y="153"/>
                  </a:cubicBezTo>
                  <a:cubicBezTo>
                    <a:pt x="706" y="162"/>
                    <a:pt x="706" y="162"/>
                    <a:pt x="706" y="162"/>
                  </a:cubicBezTo>
                  <a:cubicBezTo>
                    <a:pt x="727" y="181"/>
                    <a:pt x="727" y="181"/>
                    <a:pt x="727" y="181"/>
                  </a:cubicBezTo>
                  <a:cubicBezTo>
                    <a:pt x="721" y="187"/>
                    <a:pt x="721" y="187"/>
                    <a:pt x="721" y="187"/>
                  </a:cubicBezTo>
                  <a:cubicBezTo>
                    <a:pt x="700" y="168"/>
                    <a:pt x="700" y="168"/>
                    <a:pt x="700" y="168"/>
                  </a:cubicBezTo>
                  <a:cubicBezTo>
                    <a:pt x="691" y="178"/>
                    <a:pt x="691" y="178"/>
                    <a:pt x="691" y="178"/>
                  </a:cubicBezTo>
                  <a:cubicBezTo>
                    <a:pt x="714" y="200"/>
                    <a:pt x="714" y="200"/>
                    <a:pt x="714" y="200"/>
                  </a:cubicBezTo>
                  <a:cubicBezTo>
                    <a:pt x="708" y="206"/>
                    <a:pt x="708" y="206"/>
                    <a:pt x="708" y="206"/>
                  </a:cubicBezTo>
                  <a:cubicBezTo>
                    <a:pt x="677" y="177"/>
                    <a:pt x="677" y="177"/>
                    <a:pt x="677" y="177"/>
                  </a:cubicBezTo>
                  <a:cubicBezTo>
                    <a:pt x="711" y="139"/>
                    <a:pt x="711" y="139"/>
                    <a:pt x="711" y="139"/>
                  </a:cubicBezTo>
                  <a:lnTo>
                    <a:pt x="742" y="167"/>
                  </a:lnTo>
                  <a:close/>
                  <a:moveTo>
                    <a:pt x="665" y="105"/>
                  </a:moveTo>
                  <a:cubicBezTo>
                    <a:pt x="680" y="116"/>
                    <a:pt x="680" y="116"/>
                    <a:pt x="680" y="116"/>
                  </a:cubicBezTo>
                  <a:cubicBezTo>
                    <a:pt x="686" y="120"/>
                    <a:pt x="689" y="122"/>
                    <a:pt x="691" y="124"/>
                  </a:cubicBezTo>
                  <a:cubicBezTo>
                    <a:pt x="693" y="127"/>
                    <a:pt x="694" y="130"/>
                    <a:pt x="695" y="133"/>
                  </a:cubicBezTo>
                  <a:cubicBezTo>
                    <a:pt x="695" y="136"/>
                    <a:pt x="694" y="140"/>
                    <a:pt x="692" y="143"/>
                  </a:cubicBezTo>
                  <a:cubicBezTo>
                    <a:pt x="690" y="146"/>
                    <a:pt x="688" y="148"/>
                    <a:pt x="685" y="149"/>
                  </a:cubicBezTo>
                  <a:cubicBezTo>
                    <a:pt x="683" y="150"/>
                    <a:pt x="681" y="150"/>
                    <a:pt x="679" y="150"/>
                  </a:cubicBezTo>
                  <a:cubicBezTo>
                    <a:pt x="676" y="150"/>
                    <a:pt x="674" y="149"/>
                    <a:pt x="672" y="149"/>
                  </a:cubicBezTo>
                  <a:cubicBezTo>
                    <a:pt x="670" y="148"/>
                    <a:pt x="666" y="145"/>
                    <a:pt x="662" y="143"/>
                  </a:cubicBezTo>
                  <a:cubicBezTo>
                    <a:pt x="656" y="138"/>
                    <a:pt x="656" y="138"/>
                    <a:pt x="656" y="138"/>
                  </a:cubicBezTo>
                  <a:cubicBezTo>
                    <a:pt x="645" y="154"/>
                    <a:pt x="645" y="154"/>
                    <a:pt x="645" y="154"/>
                  </a:cubicBezTo>
                  <a:cubicBezTo>
                    <a:pt x="635" y="148"/>
                    <a:pt x="635" y="148"/>
                    <a:pt x="635" y="148"/>
                  </a:cubicBezTo>
                  <a:lnTo>
                    <a:pt x="665" y="105"/>
                  </a:lnTo>
                  <a:close/>
                  <a:moveTo>
                    <a:pt x="632" y="87"/>
                  </a:moveTo>
                  <a:cubicBezTo>
                    <a:pt x="629" y="95"/>
                    <a:pt x="629" y="95"/>
                    <a:pt x="629" y="95"/>
                  </a:cubicBezTo>
                  <a:cubicBezTo>
                    <a:pt x="603" y="84"/>
                    <a:pt x="603" y="84"/>
                    <a:pt x="603" y="84"/>
                  </a:cubicBezTo>
                  <a:cubicBezTo>
                    <a:pt x="598" y="95"/>
                    <a:pt x="598" y="95"/>
                    <a:pt x="598" y="95"/>
                  </a:cubicBezTo>
                  <a:cubicBezTo>
                    <a:pt x="620" y="105"/>
                    <a:pt x="620" y="105"/>
                    <a:pt x="620" y="105"/>
                  </a:cubicBezTo>
                  <a:cubicBezTo>
                    <a:pt x="617" y="113"/>
                    <a:pt x="617" y="113"/>
                    <a:pt x="617" y="113"/>
                  </a:cubicBezTo>
                  <a:cubicBezTo>
                    <a:pt x="595" y="103"/>
                    <a:pt x="595" y="103"/>
                    <a:pt x="595" y="103"/>
                  </a:cubicBezTo>
                  <a:cubicBezTo>
                    <a:pt x="586" y="123"/>
                    <a:pt x="586" y="123"/>
                    <a:pt x="586" y="123"/>
                  </a:cubicBezTo>
                  <a:cubicBezTo>
                    <a:pt x="576" y="119"/>
                    <a:pt x="576" y="119"/>
                    <a:pt x="576" y="119"/>
                  </a:cubicBezTo>
                  <a:cubicBezTo>
                    <a:pt x="596" y="71"/>
                    <a:pt x="596" y="71"/>
                    <a:pt x="596" y="71"/>
                  </a:cubicBezTo>
                  <a:lnTo>
                    <a:pt x="632" y="87"/>
                  </a:lnTo>
                  <a:close/>
                  <a:moveTo>
                    <a:pt x="523" y="77"/>
                  </a:moveTo>
                  <a:cubicBezTo>
                    <a:pt x="525" y="72"/>
                    <a:pt x="527" y="68"/>
                    <a:pt x="529" y="65"/>
                  </a:cubicBezTo>
                  <a:cubicBezTo>
                    <a:pt x="531" y="63"/>
                    <a:pt x="534" y="61"/>
                    <a:pt x="536" y="59"/>
                  </a:cubicBezTo>
                  <a:cubicBezTo>
                    <a:pt x="539" y="58"/>
                    <a:pt x="542" y="57"/>
                    <a:pt x="545" y="57"/>
                  </a:cubicBezTo>
                  <a:cubicBezTo>
                    <a:pt x="548" y="56"/>
                    <a:pt x="553" y="57"/>
                    <a:pt x="557" y="58"/>
                  </a:cubicBezTo>
                  <a:cubicBezTo>
                    <a:pt x="565" y="60"/>
                    <a:pt x="571" y="64"/>
                    <a:pt x="575" y="70"/>
                  </a:cubicBezTo>
                  <a:cubicBezTo>
                    <a:pt x="578" y="76"/>
                    <a:pt x="579" y="83"/>
                    <a:pt x="577" y="91"/>
                  </a:cubicBezTo>
                  <a:cubicBezTo>
                    <a:pt x="575" y="99"/>
                    <a:pt x="570" y="105"/>
                    <a:pt x="564" y="108"/>
                  </a:cubicBezTo>
                  <a:cubicBezTo>
                    <a:pt x="558" y="111"/>
                    <a:pt x="551" y="112"/>
                    <a:pt x="543" y="110"/>
                  </a:cubicBezTo>
                  <a:cubicBezTo>
                    <a:pt x="535" y="108"/>
                    <a:pt x="529" y="104"/>
                    <a:pt x="526" y="98"/>
                  </a:cubicBezTo>
                  <a:cubicBezTo>
                    <a:pt x="522" y="92"/>
                    <a:pt x="521" y="85"/>
                    <a:pt x="523" y="77"/>
                  </a:cubicBezTo>
                  <a:close/>
                  <a:moveTo>
                    <a:pt x="460" y="45"/>
                  </a:moveTo>
                  <a:cubicBezTo>
                    <a:pt x="473" y="66"/>
                    <a:pt x="473" y="66"/>
                    <a:pt x="473" y="66"/>
                  </a:cubicBezTo>
                  <a:cubicBezTo>
                    <a:pt x="487" y="46"/>
                    <a:pt x="487" y="46"/>
                    <a:pt x="487" y="46"/>
                  </a:cubicBezTo>
                  <a:cubicBezTo>
                    <a:pt x="500" y="47"/>
                    <a:pt x="500" y="47"/>
                    <a:pt x="500" y="47"/>
                  </a:cubicBezTo>
                  <a:cubicBezTo>
                    <a:pt x="477" y="76"/>
                    <a:pt x="477" y="76"/>
                    <a:pt x="477" y="76"/>
                  </a:cubicBezTo>
                  <a:cubicBezTo>
                    <a:pt x="476" y="97"/>
                    <a:pt x="476" y="97"/>
                    <a:pt x="476" y="97"/>
                  </a:cubicBezTo>
                  <a:cubicBezTo>
                    <a:pt x="465" y="97"/>
                    <a:pt x="465" y="97"/>
                    <a:pt x="465" y="97"/>
                  </a:cubicBezTo>
                  <a:cubicBezTo>
                    <a:pt x="466" y="75"/>
                    <a:pt x="466" y="75"/>
                    <a:pt x="466" y="75"/>
                  </a:cubicBezTo>
                  <a:cubicBezTo>
                    <a:pt x="447" y="44"/>
                    <a:pt x="447" y="44"/>
                    <a:pt x="447" y="44"/>
                  </a:cubicBezTo>
                  <a:lnTo>
                    <a:pt x="460" y="45"/>
                  </a:lnTo>
                  <a:close/>
                  <a:moveTo>
                    <a:pt x="441" y="44"/>
                  </a:moveTo>
                  <a:cubicBezTo>
                    <a:pt x="442" y="53"/>
                    <a:pt x="442" y="53"/>
                    <a:pt x="442" y="53"/>
                  </a:cubicBezTo>
                  <a:cubicBezTo>
                    <a:pt x="425" y="54"/>
                    <a:pt x="425" y="54"/>
                    <a:pt x="425" y="54"/>
                  </a:cubicBezTo>
                  <a:cubicBezTo>
                    <a:pt x="428" y="97"/>
                    <a:pt x="428" y="97"/>
                    <a:pt x="428" y="97"/>
                  </a:cubicBezTo>
                  <a:cubicBezTo>
                    <a:pt x="417" y="98"/>
                    <a:pt x="417" y="98"/>
                    <a:pt x="417" y="98"/>
                  </a:cubicBezTo>
                  <a:cubicBezTo>
                    <a:pt x="413" y="55"/>
                    <a:pt x="413" y="55"/>
                    <a:pt x="413" y="55"/>
                  </a:cubicBezTo>
                  <a:cubicBezTo>
                    <a:pt x="397" y="56"/>
                    <a:pt x="397" y="56"/>
                    <a:pt x="397" y="56"/>
                  </a:cubicBezTo>
                  <a:cubicBezTo>
                    <a:pt x="396" y="48"/>
                    <a:pt x="396" y="48"/>
                    <a:pt x="396" y="48"/>
                  </a:cubicBezTo>
                  <a:lnTo>
                    <a:pt x="441" y="44"/>
                  </a:lnTo>
                  <a:close/>
                  <a:moveTo>
                    <a:pt x="386" y="50"/>
                  </a:moveTo>
                  <a:cubicBezTo>
                    <a:pt x="395" y="101"/>
                    <a:pt x="395" y="101"/>
                    <a:pt x="395" y="101"/>
                  </a:cubicBezTo>
                  <a:cubicBezTo>
                    <a:pt x="384" y="103"/>
                    <a:pt x="384" y="103"/>
                    <a:pt x="384" y="103"/>
                  </a:cubicBezTo>
                  <a:cubicBezTo>
                    <a:pt x="375" y="52"/>
                    <a:pt x="375" y="52"/>
                    <a:pt x="375" y="52"/>
                  </a:cubicBezTo>
                  <a:lnTo>
                    <a:pt x="386" y="50"/>
                  </a:lnTo>
                  <a:close/>
                  <a:moveTo>
                    <a:pt x="324" y="70"/>
                  </a:moveTo>
                  <a:cubicBezTo>
                    <a:pt x="325" y="68"/>
                    <a:pt x="327" y="65"/>
                    <a:pt x="330" y="63"/>
                  </a:cubicBezTo>
                  <a:cubicBezTo>
                    <a:pt x="333" y="61"/>
                    <a:pt x="336" y="60"/>
                    <a:pt x="340" y="59"/>
                  </a:cubicBezTo>
                  <a:cubicBezTo>
                    <a:pt x="347" y="57"/>
                    <a:pt x="353" y="57"/>
                    <a:pt x="357" y="59"/>
                  </a:cubicBezTo>
                  <a:cubicBezTo>
                    <a:pt x="361" y="60"/>
                    <a:pt x="364" y="63"/>
                    <a:pt x="365" y="68"/>
                  </a:cubicBezTo>
                  <a:cubicBezTo>
                    <a:pt x="354" y="71"/>
                    <a:pt x="354" y="71"/>
                    <a:pt x="354" y="71"/>
                  </a:cubicBezTo>
                  <a:cubicBezTo>
                    <a:pt x="353" y="69"/>
                    <a:pt x="352" y="67"/>
                    <a:pt x="350" y="67"/>
                  </a:cubicBezTo>
                  <a:cubicBezTo>
                    <a:pt x="348" y="66"/>
                    <a:pt x="345" y="66"/>
                    <a:pt x="342" y="67"/>
                  </a:cubicBezTo>
                  <a:cubicBezTo>
                    <a:pt x="339" y="68"/>
                    <a:pt x="337" y="69"/>
                    <a:pt x="335" y="71"/>
                  </a:cubicBezTo>
                  <a:cubicBezTo>
                    <a:pt x="334" y="72"/>
                    <a:pt x="334" y="73"/>
                    <a:pt x="334" y="74"/>
                  </a:cubicBezTo>
                  <a:cubicBezTo>
                    <a:pt x="335" y="76"/>
                    <a:pt x="336" y="76"/>
                    <a:pt x="337" y="77"/>
                  </a:cubicBezTo>
                  <a:cubicBezTo>
                    <a:pt x="339" y="78"/>
                    <a:pt x="342" y="78"/>
                    <a:pt x="348" y="78"/>
                  </a:cubicBezTo>
                  <a:cubicBezTo>
                    <a:pt x="354" y="77"/>
                    <a:pt x="358" y="77"/>
                    <a:pt x="361" y="78"/>
                  </a:cubicBezTo>
                  <a:cubicBezTo>
                    <a:pt x="364" y="79"/>
                    <a:pt x="366" y="80"/>
                    <a:pt x="368" y="81"/>
                  </a:cubicBezTo>
                  <a:cubicBezTo>
                    <a:pt x="370" y="83"/>
                    <a:pt x="372" y="86"/>
                    <a:pt x="373" y="89"/>
                  </a:cubicBezTo>
                  <a:cubicBezTo>
                    <a:pt x="373" y="92"/>
                    <a:pt x="373" y="95"/>
                    <a:pt x="372" y="98"/>
                  </a:cubicBezTo>
                  <a:cubicBezTo>
                    <a:pt x="371" y="101"/>
                    <a:pt x="369" y="103"/>
                    <a:pt x="366" y="105"/>
                  </a:cubicBezTo>
                  <a:cubicBezTo>
                    <a:pt x="364" y="107"/>
                    <a:pt x="360" y="109"/>
                    <a:pt x="355" y="110"/>
                  </a:cubicBezTo>
                  <a:cubicBezTo>
                    <a:pt x="348" y="112"/>
                    <a:pt x="342" y="112"/>
                    <a:pt x="338" y="110"/>
                  </a:cubicBezTo>
                  <a:cubicBezTo>
                    <a:pt x="333" y="108"/>
                    <a:pt x="330" y="105"/>
                    <a:pt x="328" y="100"/>
                  </a:cubicBezTo>
                  <a:cubicBezTo>
                    <a:pt x="338" y="96"/>
                    <a:pt x="338" y="96"/>
                    <a:pt x="338" y="96"/>
                  </a:cubicBezTo>
                  <a:cubicBezTo>
                    <a:pt x="340" y="99"/>
                    <a:pt x="342" y="101"/>
                    <a:pt x="344" y="102"/>
                  </a:cubicBezTo>
                  <a:cubicBezTo>
                    <a:pt x="346" y="103"/>
                    <a:pt x="349" y="103"/>
                    <a:pt x="353" y="102"/>
                  </a:cubicBezTo>
                  <a:cubicBezTo>
                    <a:pt x="356" y="101"/>
                    <a:pt x="359" y="99"/>
                    <a:pt x="360" y="97"/>
                  </a:cubicBezTo>
                  <a:cubicBezTo>
                    <a:pt x="362" y="96"/>
                    <a:pt x="362" y="94"/>
                    <a:pt x="362" y="92"/>
                  </a:cubicBezTo>
                  <a:cubicBezTo>
                    <a:pt x="361" y="91"/>
                    <a:pt x="361" y="90"/>
                    <a:pt x="360" y="89"/>
                  </a:cubicBezTo>
                  <a:cubicBezTo>
                    <a:pt x="359" y="89"/>
                    <a:pt x="357" y="88"/>
                    <a:pt x="355" y="88"/>
                  </a:cubicBezTo>
                  <a:cubicBezTo>
                    <a:pt x="354" y="88"/>
                    <a:pt x="351" y="88"/>
                    <a:pt x="346" y="88"/>
                  </a:cubicBezTo>
                  <a:cubicBezTo>
                    <a:pt x="339" y="89"/>
                    <a:pt x="335" y="88"/>
                    <a:pt x="332" y="87"/>
                  </a:cubicBezTo>
                  <a:cubicBezTo>
                    <a:pt x="328" y="85"/>
                    <a:pt x="325" y="82"/>
                    <a:pt x="324" y="78"/>
                  </a:cubicBezTo>
                  <a:cubicBezTo>
                    <a:pt x="323" y="76"/>
                    <a:pt x="323" y="73"/>
                    <a:pt x="324" y="70"/>
                  </a:cubicBezTo>
                  <a:close/>
                  <a:moveTo>
                    <a:pt x="286" y="79"/>
                  </a:moveTo>
                  <a:cubicBezTo>
                    <a:pt x="292" y="77"/>
                    <a:pt x="296" y="75"/>
                    <a:pt x="299" y="75"/>
                  </a:cubicBezTo>
                  <a:cubicBezTo>
                    <a:pt x="302" y="75"/>
                    <a:pt x="304" y="75"/>
                    <a:pt x="307" y="77"/>
                  </a:cubicBezTo>
                  <a:cubicBezTo>
                    <a:pt x="309" y="78"/>
                    <a:pt x="311" y="80"/>
                    <a:pt x="312" y="83"/>
                  </a:cubicBezTo>
                  <a:cubicBezTo>
                    <a:pt x="314" y="87"/>
                    <a:pt x="314" y="90"/>
                    <a:pt x="313" y="94"/>
                  </a:cubicBezTo>
                  <a:cubicBezTo>
                    <a:pt x="311" y="97"/>
                    <a:pt x="309" y="100"/>
                    <a:pt x="304" y="102"/>
                  </a:cubicBezTo>
                  <a:cubicBezTo>
                    <a:pt x="307" y="103"/>
                    <a:pt x="310" y="103"/>
                    <a:pt x="312" y="104"/>
                  </a:cubicBezTo>
                  <a:cubicBezTo>
                    <a:pt x="314" y="105"/>
                    <a:pt x="317" y="106"/>
                    <a:pt x="321" y="109"/>
                  </a:cubicBezTo>
                  <a:cubicBezTo>
                    <a:pt x="331" y="115"/>
                    <a:pt x="331" y="115"/>
                    <a:pt x="331" y="115"/>
                  </a:cubicBezTo>
                  <a:cubicBezTo>
                    <a:pt x="319" y="121"/>
                    <a:pt x="319" y="121"/>
                    <a:pt x="319" y="121"/>
                  </a:cubicBezTo>
                  <a:cubicBezTo>
                    <a:pt x="307" y="114"/>
                    <a:pt x="307" y="114"/>
                    <a:pt x="307" y="114"/>
                  </a:cubicBezTo>
                  <a:cubicBezTo>
                    <a:pt x="302" y="112"/>
                    <a:pt x="300" y="110"/>
                    <a:pt x="298" y="109"/>
                  </a:cubicBezTo>
                  <a:cubicBezTo>
                    <a:pt x="297" y="109"/>
                    <a:pt x="295" y="109"/>
                    <a:pt x="294" y="109"/>
                  </a:cubicBezTo>
                  <a:cubicBezTo>
                    <a:pt x="293" y="109"/>
                    <a:pt x="291" y="110"/>
                    <a:pt x="289" y="111"/>
                  </a:cubicBezTo>
                  <a:cubicBezTo>
                    <a:pt x="286" y="112"/>
                    <a:pt x="286" y="112"/>
                    <a:pt x="286" y="112"/>
                  </a:cubicBezTo>
                  <a:cubicBezTo>
                    <a:pt x="295" y="131"/>
                    <a:pt x="295" y="131"/>
                    <a:pt x="295" y="131"/>
                  </a:cubicBezTo>
                  <a:cubicBezTo>
                    <a:pt x="285" y="136"/>
                    <a:pt x="285" y="136"/>
                    <a:pt x="285" y="136"/>
                  </a:cubicBezTo>
                  <a:cubicBezTo>
                    <a:pt x="264" y="89"/>
                    <a:pt x="264" y="89"/>
                    <a:pt x="264" y="89"/>
                  </a:cubicBezTo>
                  <a:lnTo>
                    <a:pt x="286" y="79"/>
                  </a:lnTo>
                  <a:close/>
                  <a:moveTo>
                    <a:pt x="250" y="96"/>
                  </a:moveTo>
                  <a:cubicBezTo>
                    <a:pt x="255" y="104"/>
                    <a:pt x="255" y="104"/>
                    <a:pt x="255" y="104"/>
                  </a:cubicBezTo>
                  <a:cubicBezTo>
                    <a:pt x="229" y="120"/>
                    <a:pt x="229" y="120"/>
                    <a:pt x="229" y="120"/>
                  </a:cubicBezTo>
                  <a:cubicBezTo>
                    <a:pt x="235" y="130"/>
                    <a:pt x="235" y="130"/>
                    <a:pt x="235" y="130"/>
                  </a:cubicBezTo>
                  <a:cubicBezTo>
                    <a:pt x="259" y="115"/>
                    <a:pt x="259" y="115"/>
                    <a:pt x="259" y="115"/>
                  </a:cubicBezTo>
                  <a:cubicBezTo>
                    <a:pt x="264" y="122"/>
                    <a:pt x="264" y="122"/>
                    <a:pt x="264" y="122"/>
                  </a:cubicBezTo>
                  <a:cubicBezTo>
                    <a:pt x="240" y="137"/>
                    <a:pt x="240" y="137"/>
                    <a:pt x="240" y="137"/>
                  </a:cubicBezTo>
                  <a:cubicBezTo>
                    <a:pt x="247" y="149"/>
                    <a:pt x="247" y="149"/>
                    <a:pt x="247" y="149"/>
                  </a:cubicBezTo>
                  <a:cubicBezTo>
                    <a:pt x="274" y="132"/>
                    <a:pt x="274" y="132"/>
                    <a:pt x="274" y="132"/>
                  </a:cubicBezTo>
                  <a:cubicBezTo>
                    <a:pt x="278" y="139"/>
                    <a:pt x="278" y="139"/>
                    <a:pt x="278" y="139"/>
                  </a:cubicBezTo>
                  <a:cubicBezTo>
                    <a:pt x="242" y="162"/>
                    <a:pt x="242" y="162"/>
                    <a:pt x="242" y="162"/>
                  </a:cubicBezTo>
                  <a:cubicBezTo>
                    <a:pt x="214" y="119"/>
                    <a:pt x="214" y="119"/>
                    <a:pt x="214" y="119"/>
                  </a:cubicBezTo>
                  <a:lnTo>
                    <a:pt x="250" y="96"/>
                  </a:lnTo>
                  <a:close/>
                  <a:moveTo>
                    <a:pt x="175" y="151"/>
                  </a:moveTo>
                  <a:cubicBezTo>
                    <a:pt x="210" y="171"/>
                    <a:pt x="210" y="171"/>
                    <a:pt x="210" y="171"/>
                  </a:cubicBezTo>
                  <a:cubicBezTo>
                    <a:pt x="196" y="133"/>
                    <a:pt x="196" y="133"/>
                    <a:pt x="196" y="133"/>
                  </a:cubicBezTo>
                  <a:cubicBezTo>
                    <a:pt x="206" y="125"/>
                    <a:pt x="206" y="125"/>
                    <a:pt x="206" y="125"/>
                  </a:cubicBezTo>
                  <a:cubicBezTo>
                    <a:pt x="223" y="177"/>
                    <a:pt x="223" y="177"/>
                    <a:pt x="223" y="177"/>
                  </a:cubicBezTo>
                  <a:cubicBezTo>
                    <a:pt x="214" y="185"/>
                    <a:pt x="214" y="185"/>
                    <a:pt x="214" y="185"/>
                  </a:cubicBezTo>
                  <a:cubicBezTo>
                    <a:pt x="165" y="159"/>
                    <a:pt x="165" y="159"/>
                    <a:pt x="165" y="159"/>
                  </a:cubicBezTo>
                  <a:lnTo>
                    <a:pt x="175" y="151"/>
                  </a:lnTo>
                  <a:close/>
                  <a:moveTo>
                    <a:pt x="160" y="165"/>
                  </a:moveTo>
                  <a:cubicBezTo>
                    <a:pt x="197" y="201"/>
                    <a:pt x="197" y="201"/>
                    <a:pt x="197" y="201"/>
                  </a:cubicBezTo>
                  <a:cubicBezTo>
                    <a:pt x="189" y="209"/>
                    <a:pt x="189" y="209"/>
                    <a:pt x="189" y="209"/>
                  </a:cubicBezTo>
                  <a:cubicBezTo>
                    <a:pt x="152" y="174"/>
                    <a:pt x="152" y="174"/>
                    <a:pt x="152" y="174"/>
                  </a:cubicBezTo>
                  <a:lnTo>
                    <a:pt x="160" y="165"/>
                  </a:lnTo>
                  <a:close/>
                  <a:moveTo>
                    <a:pt x="121" y="211"/>
                  </a:moveTo>
                  <a:cubicBezTo>
                    <a:pt x="163" y="214"/>
                    <a:pt x="163" y="214"/>
                    <a:pt x="163" y="214"/>
                  </a:cubicBezTo>
                  <a:cubicBezTo>
                    <a:pt x="135" y="193"/>
                    <a:pt x="135" y="193"/>
                    <a:pt x="135" y="193"/>
                  </a:cubicBezTo>
                  <a:cubicBezTo>
                    <a:pt x="142" y="184"/>
                    <a:pt x="142" y="184"/>
                    <a:pt x="142" y="184"/>
                  </a:cubicBezTo>
                  <a:cubicBezTo>
                    <a:pt x="182" y="216"/>
                    <a:pt x="182" y="216"/>
                    <a:pt x="182" y="216"/>
                  </a:cubicBezTo>
                  <a:cubicBezTo>
                    <a:pt x="175" y="225"/>
                    <a:pt x="175" y="225"/>
                    <a:pt x="175" y="225"/>
                  </a:cubicBezTo>
                  <a:cubicBezTo>
                    <a:pt x="134" y="222"/>
                    <a:pt x="134" y="222"/>
                    <a:pt x="134" y="222"/>
                  </a:cubicBezTo>
                  <a:cubicBezTo>
                    <a:pt x="161" y="243"/>
                    <a:pt x="161" y="243"/>
                    <a:pt x="161" y="243"/>
                  </a:cubicBezTo>
                  <a:cubicBezTo>
                    <a:pt x="155" y="252"/>
                    <a:pt x="155" y="252"/>
                    <a:pt x="155" y="252"/>
                  </a:cubicBezTo>
                  <a:cubicBezTo>
                    <a:pt x="114" y="220"/>
                    <a:pt x="114" y="220"/>
                    <a:pt x="114" y="220"/>
                  </a:cubicBezTo>
                  <a:lnTo>
                    <a:pt x="121" y="211"/>
                  </a:lnTo>
                  <a:close/>
                  <a:moveTo>
                    <a:pt x="88" y="264"/>
                  </a:moveTo>
                  <a:cubicBezTo>
                    <a:pt x="112" y="278"/>
                    <a:pt x="112" y="278"/>
                    <a:pt x="112" y="278"/>
                  </a:cubicBezTo>
                  <a:cubicBezTo>
                    <a:pt x="116" y="280"/>
                    <a:pt x="119" y="281"/>
                    <a:pt x="120" y="281"/>
                  </a:cubicBezTo>
                  <a:cubicBezTo>
                    <a:pt x="122" y="282"/>
                    <a:pt x="124" y="282"/>
                    <a:pt x="126" y="281"/>
                  </a:cubicBezTo>
                  <a:cubicBezTo>
                    <a:pt x="128" y="280"/>
                    <a:pt x="130" y="278"/>
                    <a:pt x="132" y="275"/>
                  </a:cubicBezTo>
                  <a:cubicBezTo>
                    <a:pt x="133" y="272"/>
                    <a:pt x="134" y="270"/>
                    <a:pt x="134" y="268"/>
                  </a:cubicBezTo>
                  <a:cubicBezTo>
                    <a:pt x="134" y="266"/>
                    <a:pt x="133" y="264"/>
                    <a:pt x="131" y="263"/>
                  </a:cubicBezTo>
                  <a:cubicBezTo>
                    <a:pt x="130" y="262"/>
                    <a:pt x="127" y="260"/>
                    <a:pt x="124" y="258"/>
                  </a:cubicBezTo>
                  <a:cubicBezTo>
                    <a:pt x="99" y="244"/>
                    <a:pt x="99" y="244"/>
                    <a:pt x="99" y="244"/>
                  </a:cubicBezTo>
                  <a:cubicBezTo>
                    <a:pt x="104" y="234"/>
                    <a:pt x="104" y="234"/>
                    <a:pt x="104" y="234"/>
                  </a:cubicBezTo>
                  <a:cubicBezTo>
                    <a:pt x="128" y="248"/>
                    <a:pt x="128" y="248"/>
                    <a:pt x="128" y="248"/>
                  </a:cubicBezTo>
                  <a:cubicBezTo>
                    <a:pt x="134" y="251"/>
                    <a:pt x="137" y="253"/>
                    <a:pt x="139" y="255"/>
                  </a:cubicBezTo>
                  <a:cubicBezTo>
                    <a:pt x="141" y="257"/>
                    <a:pt x="142" y="259"/>
                    <a:pt x="143" y="261"/>
                  </a:cubicBezTo>
                  <a:cubicBezTo>
                    <a:pt x="144" y="263"/>
                    <a:pt x="144" y="266"/>
                    <a:pt x="144" y="269"/>
                  </a:cubicBezTo>
                  <a:cubicBezTo>
                    <a:pt x="143" y="272"/>
                    <a:pt x="142" y="275"/>
                    <a:pt x="140" y="279"/>
                  </a:cubicBezTo>
                  <a:cubicBezTo>
                    <a:pt x="137" y="284"/>
                    <a:pt x="134" y="287"/>
                    <a:pt x="132" y="289"/>
                  </a:cubicBezTo>
                  <a:cubicBezTo>
                    <a:pt x="130" y="291"/>
                    <a:pt x="127" y="292"/>
                    <a:pt x="125" y="293"/>
                  </a:cubicBezTo>
                  <a:cubicBezTo>
                    <a:pt x="123" y="293"/>
                    <a:pt x="120" y="293"/>
                    <a:pt x="118" y="293"/>
                  </a:cubicBezTo>
                  <a:cubicBezTo>
                    <a:pt x="115" y="292"/>
                    <a:pt x="111" y="290"/>
                    <a:pt x="106" y="287"/>
                  </a:cubicBezTo>
                  <a:cubicBezTo>
                    <a:pt x="82" y="274"/>
                    <a:pt x="82" y="274"/>
                    <a:pt x="82" y="274"/>
                  </a:cubicBezTo>
                  <a:lnTo>
                    <a:pt x="88" y="264"/>
                  </a:lnTo>
                  <a:close/>
                  <a:moveTo>
                    <a:pt x="45" y="402"/>
                  </a:moveTo>
                  <a:cubicBezTo>
                    <a:pt x="82" y="384"/>
                    <a:pt x="82" y="384"/>
                    <a:pt x="82" y="384"/>
                  </a:cubicBezTo>
                  <a:cubicBezTo>
                    <a:pt x="48" y="379"/>
                    <a:pt x="48" y="379"/>
                    <a:pt x="48" y="379"/>
                  </a:cubicBezTo>
                  <a:cubicBezTo>
                    <a:pt x="50" y="368"/>
                    <a:pt x="50" y="368"/>
                    <a:pt x="50" y="368"/>
                  </a:cubicBezTo>
                  <a:cubicBezTo>
                    <a:pt x="101" y="376"/>
                    <a:pt x="101" y="376"/>
                    <a:pt x="101" y="376"/>
                  </a:cubicBezTo>
                  <a:cubicBezTo>
                    <a:pt x="99" y="387"/>
                    <a:pt x="99" y="387"/>
                    <a:pt x="99" y="387"/>
                  </a:cubicBezTo>
                  <a:cubicBezTo>
                    <a:pt x="62" y="405"/>
                    <a:pt x="62" y="405"/>
                    <a:pt x="62" y="405"/>
                  </a:cubicBezTo>
                  <a:cubicBezTo>
                    <a:pt x="95" y="410"/>
                    <a:pt x="95" y="410"/>
                    <a:pt x="95" y="410"/>
                  </a:cubicBezTo>
                  <a:cubicBezTo>
                    <a:pt x="94" y="421"/>
                    <a:pt x="94" y="421"/>
                    <a:pt x="94" y="421"/>
                  </a:cubicBezTo>
                  <a:cubicBezTo>
                    <a:pt x="43" y="413"/>
                    <a:pt x="43" y="413"/>
                    <a:pt x="43" y="413"/>
                  </a:cubicBezTo>
                  <a:lnTo>
                    <a:pt x="45" y="402"/>
                  </a:lnTo>
                  <a:close/>
                  <a:moveTo>
                    <a:pt x="42" y="427"/>
                  </a:moveTo>
                  <a:cubicBezTo>
                    <a:pt x="94" y="430"/>
                    <a:pt x="94" y="430"/>
                    <a:pt x="94" y="430"/>
                  </a:cubicBezTo>
                  <a:cubicBezTo>
                    <a:pt x="93" y="441"/>
                    <a:pt x="93" y="441"/>
                    <a:pt x="93" y="441"/>
                  </a:cubicBezTo>
                  <a:cubicBezTo>
                    <a:pt x="42" y="439"/>
                    <a:pt x="42" y="439"/>
                    <a:pt x="42" y="439"/>
                  </a:cubicBezTo>
                  <a:lnTo>
                    <a:pt x="42" y="427"/>
                  </a:lnTo>
                  <a:close/>
                  <a:moveTo>
                    <a:pt x="43" y="487"/>
                  </a:moveTo>
                  <a:cubicBezTo>
                    <a:pt x="63" y="486"/>
                    <a:pt x="63" y="486"/>
                    <a:pt x="63" y="486"/>
                  </a:cubicBezTo>
                  <a:cubicBezTo>
                    <a:pt x="62" y="464"/>
                    <a:pt x="62" y="464"/>
                    <a:pt x="62" y="464"/>
                  </a:cubicBezTo>
                  <a:cubicBezTo>
                    <a:pt x="42" y="465"/>
                    <a:pt x="42" y="465"/>
                    <a:pt x="42" y="465"/>
                  </a:cubicBezTo>
                  <a:cubicBezTo>
                    <a:pt x="41" y="453"/>
                    <a:pt x="41" y="453"/>
                    <a:pt x="41" y="453"/>
                  </a:cubicBezTo>
                  <a:cubicBezTo>
                    <a:pt x="92" y="450"/>
                    <a:pt x="92" y="450"/>
                    <a:pt x="92" y="450"/>
                  </a:cubicBezTo>
                  <a:cubicBezTo>
                    <a:pt x="93" y="462"/>
                    <a:pt x="93" y="462"/>
                    <a:pt x="93" y="462"/>
                  </a:cubicBezTo>
                  <a:cubicBezTo>
                    <a:pt x="71" y="463"/>
                    <a:pt x="71" y="463"/>
                    <a:pt x="71" y="463"/>
                  </a:cubicBezTo>
                  <a:cubicBezTo>
                    <a:pt x="72" y="486"/>
                    <a:pt x="72" y="486"/>
                    <a:pt x="72" y="486"/>
                  </a:cubicBezTo>
                  <a:cubicBezTo>
                    <a:pt x="94" y="484"/>
                    <a:pt x="94" y="484"/>
                    <a:pt x="94" y="484"/>
                  </a:cubicBezTo>
                  <a:cubicBezTo>
                    <a:pt x="95" y="496"/>
                    <a:pt x="95" y="496"/>
                    <a:pt x="95" y="496"/>
                  </a:cubicBezTo>
                  <a:cubicBezTo>
                    <a:pt x="43" y="499"/>
                    <a:pt x="43" y="499"/>
                    <a:pt x="43" y="499"/>
                  </a:cubicBezTo>
                  <a:lnTo>
                    <a:pt x="43" y="487"/>
                  </a:lnTo>
                  <a:close/>
                  <a:moveTo>
                    <a:pt x="98" y="546"/>
                  </a:moveTo>
                  <a:cubicBezTo>
                    <a:pt x="95" y="551"/>
                    <a:pt x="89" y="555"/>
                    <a:pt x="81" y="557"/>
                  </a:cubicBezTo>
                  <a:cubicBezTo>
                    <a:pt x="73" y="559"/>
                    <a:pt x="66" y="558"/>
                    <a:pt x="60" y="554"/>
                  </a:cubicBezTo>
                  <a:cubicBezTo>
                    <a:pt x="54" y="550"/>
                    <a:pt x="51" y="544"/>
                    <a:pt x="49" y="536"/>
                  </a:cubicBezTo>
                  <a:cubicBezTo>
                    <a:pt x="48" y="529"/>
                    <a:pt x="48" y="523"/>
                    <a:pt x="51" y="518"/>
                  </a:cubicBezTo>
                  <a:cubicBezTo>
                    <a:pt x="53" y="515"/>
                    <a:pt x="55" y="513"/>
                    <a:pt x="59" y="511"/>
                  </a:cubicBezTo>
                  <a:cubicBezTo>
                    <a:pt x="64" y="521"/>
                    <a:pt x="64" y="521"/>
                    <a:pt x="64" y="521"/>
                  </a:cubicBezTo>
                  <a:cubicBezTo>
                    <a:pt x="61" y="523"/>
                    <a:pt x="60" y="524"/>
                    <a:pt x="58" y="527"/>
                  </a:cubicBezTo>
                  <a:cubicBezTo>
                    <a:pt x="57" y="529"/>
                    <a:pt x="57" y="532"/>
                    <a:pt x="58" y="535"/>
                  </a:cubicBezTo>
                  <a:cubicBezTo>
                    <a:pt x="59" y="539"/>
                    <a:pt x="61" y="542"/>
                    <a:pt x="64" y="544"/>
                  </a:cubicBezTo>
                  <a:cubicBezTo>
                    <a:pt x="67" y="546"/>
                    <a:pt x="72" y="547"/>
                    <a:pt x="78" y="545"/>
                  </a:cubicBezTo>
                  <a:cubicBezTo>
                    <a:pt x="84" y="544"/>
                    <a:pt x="89" y="542"/>
                    <a:pt x="91" y="539"/>
                  </a:cubicBezTo>
                  <a:cubicBezTo>
                    <a:pt x="93" y="536"/>
                    <a:pt x="94" y="532"/>
                    <a:pt x="93" y="528"/>
                  </a:cubicBezTo>
                  <a:cubicBezTo>
                    <a:pt x="92" y="525"/>
                    <a:pt x="91" y="522"/>
                    <a:pt x="89" y="521"/>
                  </a:cubicBezTo>
                  <a:cubicBezTo>
                    <a:pt x="86" y="519"/>
                    <a:pt x="83" y="518"/>
                    <a:pt x="79" y="518"/>
                  </a:cubicBezTo>
                  <a:cubicBezTo>
                    <a:pt x="80" y="506"/>
                    <a:pt x="80" y="506"/>
                    <a:pt x="80" y="506"/>
                  </a:cubicBezTo>
                  <a:cubicBezTo>
                    <a:pt x="86" y="507"/>
                    <a:pt x="91" y="509"/>
                    <a:pt x="94" y="512"/>
                  </a:cubicBezTo>
                  <a:cubicBezTo>
                    <a:pt x="98" y="515"/>
                    <a:pt x="100" y="520"/>
                    <a:pt x="101" y="526"/>
                  </a:cubicBezTo>
                  <a:cubicBezTo>
                    <a:pt x="103" y="533"/>
                    <a:pt x="102" y="540"/>
                    <a:pt x="98" y="546"/>
                  </a:cubicBezTo>
                  <a:close/>
                  <a:moveTo>
                    <a:pt x="115" y="330"/>
                  </a:moveTo>
                  <a:cubicBezTo>
                    <a:pt x="102" y="331"/>
                    <a:pt x="102" y="331"/>
                    <a:pt x="102" y="331"/>
                  </a:cubicBezTo>
                  <a:cubicBezTo>
                    <a:pt x="95" y="353"/>
                    <a:pt x="95" y="353"/>
                    <a:pt x="95" y="353"/>
                  </a:cubicBezTo>
                  <a:cubicBezTo>
                    <a:pt x="105" y="361"/>
                    <a:pt x="105" y="361"/>
                    <a:pt x="105" y="361"/>
                  </a:cubicBezTo>
                  <a:cubicBezTo>
                    <a:pt x="101" y="373"/>
                    <a:pt x="101" y="373"/>
                    <a:pt x="101" y="373"/>
                  </a:cubicBezTo>
                  <a:cubicBezTo>
                    <a:pt x="59" y="336"/>
                    <a:pt x="59" y="336"/>
                    <a:pt x="59" y="336"/>
                  </a:cubicBezTo>
                  <a:cubicBezTo>
                    <a:pt x="62" y="324"/>
                    <a:pt x="62" y="324"/>
                    <a:pt x="62" y="324"/>
                  </a:cubicBezTo>
                  <a:cubicBezTo>
                    <a:pt x="118" y="318"/>
                    <a:pt x="118" y="318"/>
                    <a:pt x="118" y="318"/>
                  </a:cubicBezTo>
                  <a:lnTo>
                    <a:pt x="115" y="330"/>
                  </a:lnTo>
                  <a:close/>
                  <a:moveTo>
                    <a:pt x="252" y="762"/>
                  </a:moveTo>
                  <a:cubicBezTo>
                    <a:pt x="252" y="763"/>
                    <a:pt x="251" y="764"/>
                    <a:pt x="250" y="764"/>
                  </a:cubicBezTo>
                  <a:cubicBezTo>
                    <a:pt x="248" y="765"/>
                    <a:pt x="239" y="763"/>
                    <a:pt x="238" y="764"/>
                  </a:cubicBezTo>
                  <a:cubicBezTo>
                    <a:pt x="233" y="764"/>
                    <a:pt x="232" y="764"/>
                    <a:pt x="231" y="766"/>
                  </a:cubicBezTo>
                  <a:cubicBezTo>
                    <a:pt x="231" y="767"/>
                    <a:pt x="231" y="770"/>
                    <a:pt x="229" y="770"/>
                  </a:cubicBezTo>
                  <a:cubicBezTo>
                    <a:pt x="227" y="769"/>
                    <a:pt x="222" y="768"/>
                    <a:pt x="219" y="768"/>
                  </a:cubicBezTo>
                  <a:cubicBezTo>
                    <a:pt x="218" y="768"/>
                    <a:pt x="217" y="768"/>
                    <a:pt x="216" y="768"/>
                  </a:cubicBezTo>
                  <a:cubicBezTo>
                    <a:pt x="205" y="781"/>
                    <a:pt x="197" y="792"/>
                    <a:pt x="185" y="804"/>
                  </a:cubicBezTo>
                  <a:cubicBezTo>
                    <a:pt x="185" y="804"/>
                    <a:pt x="183" y="805"/>
                    <a:pt x="183" y="805"/>
                  </a:cubicBezTo>
                  <a:cubicBezTo>
                    <a:pt x="191" y="792"/>
                    <a:pt x="199" y="779"/>
                    <a:pt x="208" y="766"/>
                  </a:cubicBezTo>
                  <a:cubicBezTo>
                    <a:pt x="209" y="764"/>
                    <a:pt x="208" y="763"/>
                    <a:pt x="208" y="763"/>
                  </a:cubicBezTo>
                  <a:cubicBezTo>
                    <a:pt x="207" y="761"/>
                    <a:pt x="210" y="758"/>
                    <a:pt x="212" y="758"/>
                  </a:cubicBezTo>
                  <a:cubicBezTo>
                    <a:pt x="212" y="758"/>
                    <a:pt x="213" y="758"/>
                    <a:pt x="214" y="758"/>
                  </a:cubicBezTo>
                  <a:cubicBezTo>
                    <a:pt x="219" y="750"/>
                    <a:pt x="219" y="750"/>
                    <a:pt x="221" y="747"/>
                  </a:cubicBezTo>
                  <a:cubicBezTo>
                    <a:pt x="219" y="746"/>
                    <a:pt x="211" y="743"/>
                    <a:pt x="213" y="741"/>
                  </a:cubicBezTo>
                  <a:cubicBezTo>
                    <a:pt x="214" y="741"/>
                    <a:pt x="216" y="741"/>
                    <a:pt x="218" y="741"/>
                  </a:cubicBezTo>
                  <a:cubicBezTo>
                    <a:pt x="220" y="742"/>
                    <a:pt x="222" y="742"/>
                    <a:pt x="223" y="743"/>
                  </a:cubicBezTo>
                  <a:cubicBezTo>
                    <a:pt x="227" y="739"/>
                    <a:pt x="229" y="736"/>
                    <a:pt x="231" y="731"/>
                  </a:cubicBezTo>
                  <a:cubicBezTo>
                    <a:pt x="231" y="730"/>
                    <a:pt x="234" y="726"/>
                    <a:pt x="233" y="726"/>
                  </a:cubicBezTo>
                  <a:cubicBezTo>
                    <a:pt x="233" y="724"/>
                    <a:pt x="233" y="724"/>
                    <a:pt x="233" y="723"/>
                  </a:cubicBezTo>
                  <a:cubicBezTo>
                    <a:pt x="237" y="725"/>
                    <a:pt x="239" y="727"/>
                    <a:pt x="239" y="731"/>
                  </a:cubicBezTo>
                  <a:cubicBezTo>
                    <a:pt x="239" y="731"/>
                    <a:pt x="239" y="734"/>
                    <a:pt x="239" y="735"/>
                  </a:cubicBezTo>
                  <a:cubicBezTo>
                    <a:pt x="236" y="738"/>
                    <a:pt x="234" y="742"/>
                    <a:pt x="231" y="745"/>
                  </a:cubicBezTo>
                  <a:cubicBezTo>
                    <a:pt x="232" y="746"/>
                    <a:pt x="233" y="746"/>
                    <a:pt x="234" y="746"/>
                  </a:cubicBezTo>
                  <a:cubicBezTo>
                    <a:pt x="237" y="748"/>
                    <a:pt x="239" y="748"/>
                    <a:pt x="242" y="750"/>
                  </a:cubicBezTo>
                  <a:cubicBezTo>
                    <a:pt x="243" y="749"/>
                    <a:pt x="244" y="750"/>
                    <a:pt x="244" y="749"/>
                  </a:cubicBezTo>
                  <a:cubicBezTo>
                    <a:pt x="252" y="753"/>
                    <a:pt x="253" y="761"/>
                    <a:pt x="252" y="762"/>
                  </a:cubicBezTo>
                  <a:close/>
                  <a:moveTo>
                    <a:pt x="189" y="735"/>
                  </a:moveTo>
                  <a:cubicBezTo>
                    <a:pt x="192" y="737"/>
                    <a:pt x="195" y="739"/>
                    <a:pt x="196" y="742"/>
                  </a:cubicBezTo>
                  <a:cubicBezTo>
                    <a:pt x="197" y="743"/>
                    <a:pt x="201" y="748"/>
                    <a:pt x="203" y="754"/>
                  </a:cubicBezTo>
                  <a:cubicBezTo>
                    <a:pt x="204" y="757"/>
                    <a:pt x="205" y="758"/>
                    <a:pt x="204" y="761"/>
                  </a:cubicBezTo>
                  <a:cubicBezTo>
                    <a:pt x="199" y="758"/>
                    <a:pt x="200" y="757"/>
                    <a:pt x="198" y="752"/>
                  </a:cubicBezTo>
                  <a:cubicBezTo>
                    <a:pt x="198" y="750"/>
                    <a:pt x="197" y="748"/>
                    <a:pt x="193" y="744"/>
                  </a:cubicBezTo>
                  <a:cubicBezTo>
                    <a:pt x="193" y="742"/>
                    <a:pt x="189" y="738"/>
                    <a:pt x="189" y="735"/>
                  </a:cubicBezTo>
                  <a:close/>
                  <a:moveTo>
                    <a:pt x="262" y="820"/>
                  </a:moveTo>
                  <a:cubicBezTo>
                    <a:pt x="262" y="818"/>
                    <a:pt x="260" y="817"/>
                    <a:pt x="260" y="815"/>
                  </a:cubicBezTo>
                  <a:cubicBezTo>
                    <a:pt x="266" y="807"/>
                    <a:pt x="274" y="789"/>
                    <a:pt x="281" y="779"/>
                  </a:cubicBezTo>
                  <a:cubicBezTo>
                    <a:pt x="282" y="777"/>
                    <a:pt x="283" y="776"/>
                    <a:pt x="284" y="776"/>
                  </a:cubicBezTo>
                  <a:cubicBezTo>
                    <a:pt x="284" y="777"/>
                    <a:pt x="285" y="777"/>
                    <a:pt x="283" y="781"/>
                  </a:cubicBezTo>
                  <a:cubicBezTo>
                    <a:pt x="283" y="782"/>
                    <a:pt x="263" y="819"/>
                    <a:pt x="265" y="821"/>
                  </a:cubicBezTo>
                  <a:cubicBezTo>
                    <a:pt x="263" y="821"/>
                    <a:pt x="263" y="821"/>
                    <a:pt x="262" y="820"/>
                  </a:cubicBezTo>
                  <a:close/>
                  <a:moveTo>
                    <a:pt x="289" y="829"/>
                  </a:moveTo>
                  <a:cubicBezTo>
                    <a:pt x="288" y="830"/>
                    <a:pt x="288" y="830"/>
                    <a:pt x="287" y="830"/>
                  </a:cubicBezTo>
                  <a:cubicBezTo>
                    <a:pt x="286" y="830"/>
                    <a:pt x="284" y="829"/>
                    <a:pt x="282" y="828"/>
                  </a:cubicBezTo>
                  <a:cubicBezTo>
                    <a:pt x="280" y="826"/>
                    <a:pt x="275" y="818"/>
                    <a:pt x="276" y="816"/>
                  </a:cubicBezTo>
                  <a:cubicBezTo>
                    <a:pt x="276" y="816"/>
                    <a:pt x="276" y="816"/>
                    <a:pt x="276" y="816"/>
                  </a:cubicBezTo>
                  <a:cubicBezTo>
                    <a:pt x="278" y="822"/>
                    <a:pt x="286" y="820"/>
                    <a:pt x="294" y="818"/>
                  </a:cubicBezTo>
                  <a:cubicBezTo>
                    <a:pt x="300" y="816"/>
                    <a:pt x="305" y="813"/>
                    <a:pt x="305" y="812"/>
                  </a:cubicBezTo>
                  <a:cubicBezTo>
                    <a:pt x="305" y="811"/>
                    <a:pt x="305" y="810"/>
                    <a:pt x="304" y="809"/>
                  </a:cubicBezTo>
                  <a:cubicBezTo>
                    <a:pt x="304" y="810"/>
                    <a:pt x="301" y="811"/>
                    <a:pt x="297" y="812"/>
                  </a:cubicBezTo>
                  <a:cubicBezTo>
                    <a:pt x="288" y="814"/>
                    <a:pt x="275" y="816"/>
                    <a:pt x="273" y="815"/>
                  </a:cubicBezTo>
                  <a:cubicBezTo>
                    <a:pt x="270" y="814"/>
                    <a:pt x="270" y="813"/>
                    <a:pt x="273" y="809"/>
                  </a:cubicBezTo>
                  <a:cubicBezTo>
                    <a:pt x="279" y="807"/>
                    <a:pt x="290" y="805"/>
                    <a:pt x="297" y="802"/>
                  </a:cubicBezTo>
                  <a:cubicBezTo>
                    <a:pt x="297" y="801"/>
                    <a:pt x="299" y="801"/>
                    <a:pt x="298" y="799"/>
                  </a:cubicBezTo>
                  <a:cubicBezTo>
                    <a:pt x="295" y="800"/>
                    <a:pt x="286" y="801"/>
                    <a:pt x="284" y="801"/>
                  </a:cubicBezTo>
                  <a:cubicBezTo>
                    <a:pt x="281" y="798"/>
                    <a:pt x="283" y="795"/>
                    <a:pt x="284" y="792"/>
                  </a:cubicBezTo>
                  <a:cubicBezTo>
                    <a:pt x="285" y="792"/>
                    <a:pt x="284" y="792"/>
                    <a:pt x="285" y="792"/>
                  </a:cubicBezTo>
                  <a:cubicBezTo>
                    <a:pt x="287" y="794"/>
                    <a:pt x="294" y="792"/>
                    <a:pt x="295" y="791"/>
                  </a:cubicBezTo>
                  <a:cubicBezTo>
                    <a:pt x="294" y="789"/>
                    <a:pt x="292" y="784"/>
                    <a:pt x="293" y="785"/>
                  </a:cubicBezTo>
                  <a:cubicBezTo>
                    <a:pt x="295" y="786"/>
                    <a:pt x="295" y="787"/>
                    <a:pt x="298" y="787"/>
                  </a:cubicBezTo>
                  <a:cubicBezTo>
                    <a:pt x="298" y="787"/>
                    <a:pt x="299" y="787"/>
                    <a:pt x="298" y="787"/>
                  </a:cubicBezTo>
                  <a:cubicBezTo>
                    <a:pt x="297" y="786"/>
                    <a:pt x="295" y="785"/>
                    <a:pt x="295" y="784"/>
                  </a:cubicBezTo>
                  <a:cubicBezTo>
                    <a:pt x="296" y="782"/>
                    <a:pt x="298" y="782"/>
                    <a:pt x="299" y="783"/>
                  </a:cubicBezTo>
                  <a:cubicBezTo>
                    <a:pt x="301" y="784"/>
                    <a:pt x="308" y="789"/>
                    <a:pt x="308" y="789"/>
                  </a:cubicBezTo>
                  <a:cubicBezTo>
                    <a:pt x="309" y="790"/>
                    <a:pt x="309" y="790"/>
                    <a:pt x="309" y="790"/>
                  </a:cubicBezTo>
                  <a:cubicBezTo>
                    <a:pt x="310" y="791"/>
                    <a:pt x="310" y="792"/>
                    <a:pt x="310" y="793"/>
                  </a:cubicBezTo>
                  <a:cubicBezTo>
                    <a:pt x="310" y="796"/>
                    <a:pt x="308" y="797"/>
                    <a:pt x="305" y="797"/>
                  </a:cubicBezTo>
                  <a:cubicBezTo>
                    <a:pt x="306" y="802"/>
                    <a:pt x="306" y="806"/>
                    <a:pt x="309" y="811"/>
                  </a:cubicBezTo>
                  <a:cubicBezTo>
                    <a:pt x="311" y="809"/>
                    <a:pt x="313" y="809"/>
                    <a:pt x="313" y="808"/>
                  </a:cubicBezTo>
                  <a:cubicBezTo>
                    <a:pt x="316" y="810"/>
                    <a:pt x="317" y="811"/>
                    <a:pt x="317" y="814"/>
                  </a:cubicBezTo>
                  <a:cubicBezTo>
                    <a:pt x="315" y="818"/>
                    <a:pt x="310" y="817"/>
                    <a:pt x="309" y="819"/>
                  </a:cubicBezTo>
                  <a:cubicBezTo>
                    <a:pt x="308" y="823"/>
                    <a:pt x="309" y="831"/>
                    <a:pt x="307" y="834"/>
                  </a:cubicBezTo>
                  <a:cubicBezTo>
                    <a:pt x="307" y="835"/>
                    <a:pt x="306" y="835"/>
                    <a:pt x="305" y="834"/>
                  </a:cubicBezTo>
                  <a:cubicBezTo>
                    <a:pt x="304" y="831"/>
                    <a:pt x="305" y="824"/>
                    <a:pt x="305" y="820"/>
                  </a:cubicBezTo>
                  <a:cubicBezTo>
                    <a:pt x="303" y="821"/>
                    <a:pt x="299" y="823"/>
                    <a:pt x="295" y="823"/>
                  </a:cubicBezTo>
                  <a:cubicBezTo>
                    <a:pt x="295" y="824"/>
                    <a:pt x="295" y="824"/>
                    <a:pt x="295" y="825"/>
                  </a:cubicBezTo>
                  <a:cubicBezTo>
                    <a:pt x="297" y="826"/>
                    <a:pt x="297" y="827"/>
                    <a:pt x="298" y="828"/>
                  </a:cubicBezTo>
                  <a:cubicBezTo>
                    <a:pt x="298" y="829"/>
                    <a:pt x="296" y="830"/>
                    <a:pt x="296" y="831"/>
                  </a:cubicBezTo>
                  <a:cubicBezTo>
                    <a:pt x="295" y="831"/>
                    <a:pt x="293" y="830"/>
                    <a:pt x="291" y="829"/>
                  </a:cubicBezTo>
                  <a:cubicBezTo>
                    <a:pt x="290" y="829"/>
                    <a:pt x="289" y="829"/>
                    <a:pt x="289" y="829"/>
                  </a:cubicBezTo>
                  <a:close/>
                  <a:moveTo>
                    <a:pt x="317" y="787"/>
                  </a:moveTo>
                  <a:cubicBezTo>
                    <a:pt x="317" y="785"/>
                    <a:pt x="319" y="786"/>
                    <a:pt x="320" y="786"/>
                  </a:cubicBezTo>
                  <a:cubicBezTo>
                    <a:pt x="323" y="788"/>
                    <a:pt x="325" y="789"/>
                    <a:pt x="326" y="794"/>
                  </a:cubicBezTo>
                  <a:cubicBezTo>
                    <a:pt x="326" y="795"/>
                    <a:pt x="326" y="796"/>
                    <a:pt x="325" y="798"/>
                  </a:cubicBezTo>
                  <a:cubicBezTo>
                    <a:pt x="323" y="798"/>
                    <a:pt x="319" y="798"/>
                    <a:pt x="319" y="795"/>
                  </a:cubicBezTo>
                  <a:cubicBezTo>
                    <a:pt x="318" y="793"/>
                    <a:pt x="316" y="788"/>
                    <a:pt x="317" y="787"/>
                  </a:cubicBezTo>
                  <a:close/>
                  <a:moveTo>
                    <a:pt x="341" y="802"/>
                  </a:moveTo>
                  <a:cubicBezTo>
                    <a:pt x="334" y="803"/>
                    <a:pt x="319" y="845"/>
                    <a:pt x="312" y="854"/>
                  </a:cubicBezTo>
                  <a:cubicBezTo>
                    <a:pt x="308" y="861"/>
                    <a:pt x="306" y="861"/>
                    <a:pt x="303" y="858"/>
                  </a:cubicBezTo>
                  <a:cubicBezTo>
                    <a:pt x="299" y="854"/>
                    <a:pt x="294" y="836"/>
                    <a:pt x="295" y="832"/>
                  </a:cubicBezTo>
                  <a:cubicBezTo>
                    <a:pt x="296" y="833"/>
                    <a:pt x="297" y="836"/>
                    <a:pt x="297" y="837"/>
                  </a:cubicBezTo>
                  <a:cubicBezTo>
                    <a:pt x="298" y="836"/>
                    <a:pt x="297" y="836"/>
                    <a:pt x="298" y="835"/>
                  </a:cubicBezTo>
                  <a:cubicBezTo>
                    <a:pt x="299" y="838"/>
                    <a:pt x="303" y="846"/>
                    <a:pt x="304" y="847"/>
                  </a:cubicBezTo>
                  <a:cubicBezTo>
                    <a:pt x="307" y="849"/>
                    <a:pt x="308" y="844"/>
                    <a:pt x="310" y="842"/>
                  </a:cubicBezTo>
                  <a:cubicBezTo>
                    <a:pt x="314" y="834"/>
                    <a:pt x="325" y="807"/>
                    <a:pt x="329" y="799"/>
                  </a:cubicBezTo>
                  <a:cubicBezTo>
                    <a:pt x="332" y="794"/>
                    <a:pt x="334" y="789"/>
                    <a:pt x="331" y="786"/>
                  </a:cubicBezTo>
                  <a:cubicBezTo>
                    <a:pt x="320" y="780"/>
                    <a:pt x="306" y="784"/>
                    <a:pt x="296" y="778"/>
                  </a:cubicBezTo>
                  <a:cubicBezTo>
                    <a:pt x="296" y="778"/>
                    <a:pt x="296" y="778"/>
                    <a:pt x="296" y="778"/>
                  </a:cubicBezTo>
                  <a:cubicBezTo>
                    <a:pt x="302" y="776"/>
                    <a:pt x="328" y="782"/>
                    <a:pt x="328" y="782"/>
                  </a:cubicBezTo>
                  <a:cubicBezTo>
                    <a:pt x="336" y="784"/>
                    <a:pt x="346" y="792"/>
                    <a:pt x="341" y="802"/>
                  </a:cubicBezTo>
                  <a:close/>
                  <a:moveTo>
                    <a:pt x="365" y="858"/>
                  </a:moveTo>
                  <a:cubicBezTo>
                    <a:pt x="365" y="858"/>
                    <a:pt x="363" y="859"/>
                    <a:pt x="362" y="859"/>
                  </a:cubicBezTo>
                  <a:cubicBezTo>
                    <a:pt x="362" y="859"/>
                    <a:pt x="362" y="860"/>
                    <a:pt x="360" y="861"/>
                  </a:cubicBezTo>
                  <a:cubicBezTo>
                    <a:pt x="360" y="861"/>
                    <a:pt x="358" y="862"/>
                    <a:pt x="356" y="861"/>
                  </a:cubicBezTo>
                  <a:cubicBezTo>
                    <a:pt x="356" y="861"/>
                    <a:pt x="355" y="860"/>
                    <a:pt x="354" y="860"/>
                  </a:cubicBezTo>
                  <a:cubicBezTo>
                    <a:pt x="354" y="860"/>
                    <a:pt x="352" y="859"/>
                    <a:pt x="351" y="859"/>
                  </a:cubicBezTo>
                  <a:cubicBezTo>
                    <a:pt x="351" y="859"/>
                    <a:pt x="349" y="859"/>
                    <a:pt x="352" y="858"/>
                  </a:cubicBezTo>
                  <a:cubicBezTo>
                    <a:pt x="352" y="858"/>
                    <a:pt x="352" y="857"/>
                    <a:pt x="353" y="857"/>
                  </a:cubicBezTo>
                  <a:cubicBezTo>
                    <a:pt x="353" y="857"/>
                    <a:pt x="354" y="857"/>
                    <a:pt x="354" y="857"/>
                  </a:cubicBezTo>
                  <a:cubicBezTo>
                    <a:pt x="354" y="857"/>
                    <a:pt x="354" y="856"/>
                    <a:pt x="355" y="857"/>
                  </a:cubicBezTo>
                  <a:cubicBezTo>
                    <a:pt x="355" y="857"/>
                    <a:pt x="356" y="858"/>
                    <a:pt x="357" y="855"/>
                  </a:cubicBezTo>
                  <a:cubicBezTo>
                    <a:pt x="357" y="855"/>
                    <a:pt x="357" y="855"/>
                    <a:pt x="358" y="855"/>
                  </a:cubicBezTo>
                  <a:cubicBezTo>
                    <a:pt x="358" y="855"/>
                    <a:pt x="362" y="853"/>
                    <a:pt x="371" y="847"/>
                  </a:cubicBezTo>
                  <a:cubicBezTo>
                    <a:pt x="371" y="847"/>
                    <a:pt x="379" y="842"/>
                    <a:pt x="384" y="837"/>
                  </a:cubicBezTo>
                  <a:cubicBezTo>
                    <a:pt x="384" y="837"/>
                    <a:pt x="388" y="834"/>
                    <a:pt x="393" y="830"/>
                  </a:cubicBezTo>
                  <a:cubicBezTo>
                    <a:pt x="393" y="830"/>
                    <a:pt x="406" y="820"/>
                    <a:pt x="408" y="817"/>
                  </a:cubicBezTo>
                  <a:cubicBezTo>
                    <a:pt x="408" y="817"/>
                    <a:pt x="399" y="812"/>
                    <a:pt x="400" y="808"/>
                  </a:cubicBezTo>
                  <a:cubicBezTo>
                    <a:pt x="400" y="808"/>
                    <a:pt x="401" y="806"/>
                    <a:pt x="402" y="808"/>
                  </a:cubicBezTo>
                  <a:cubicBezTo>
                    <a:pt x="402" y="808"/>
                    <a:pt x="406" y="811"/>
                    <a:pt x="413" y="810"/>
                  </a:cubicBezTo>
                  <a:cubicBezTo>
                    <a:pt x="413" y="810"/>
                    <a:pt x="416" y="810"/>
                    <a:pt x="420" y="807"/>
                  </a:cubicBezTo>
                  <a:cubicBezTo>
                    <a:pt x="420" y="807"/>
                    <a:pt x="425" y="806"/>
                    <a:pt x="427" y="815"/>
                  </a:cubicBezTo>
                  <a:cubicBezTo>
                    <a:pt x="427" y="815"/>
                    <a:pt x="427" y="819"/>
                    <a:pt x="425" y="818"/>
                  </a:cubicBezTo>
                  <a:cubicBezTo>
                    <a:pt x="425" y="818"/>
                    <a:pt x="422" y="818"/>
                    <a:pt x="419" y="819"/>
                  </a:cubicBezTo>
                  <a:cubicBezTo>
                    <a:pt x="419" y="819"/>
                    <a:pt x="418" y="818"/>
                    <a:pt x="416" y="820"/>
                  </a:cubicBezTo>
                  <a:cubicBezTo>
                    <a:pt x="416" y="820"/>
                    <a:pt x="410" y="826"/>
                    <a:pt x="397" y="834"/>
                  </a:cubicBezTo>
                  <a:cubicBezTo>
                    <a:pt x="397" y="834"/>
                    <a:pt x="390" y="839"/>
                    <a:pt x="381" y="848"/>
                  </a:cubicBezTo>
                  <a:cubicBezTo>
                    <a:pt x="381" y="848"/>
                    <a:pt x="374" y="854"/>
                    <a:pt x="365" y="858"/>
                  </a:cubicBezTo>
                  <a:close/>
                  <a:moveTo>
                    <a:pt x="430" y="858"/>
                  </a:moveTo>
                  <a:cubicBezTo>
                    <a:pt x="430" y="858"/>
                    <a:pt x="430" y="859"/>
                    <a:pt x="430" y="860"/>
                  </a:cubicBezTo>
                  <a:cubicBezTo>
                    <a:pt x="430" y="860"/>
                    <a:pt x="430" y="862"/>
                    <a:pt x="427" y="862"/>
                  </a:cubicBezTo>
                  <a:cubicBezTo>
                    <a:pt x="427" y="862"/>
                    <a:pt x="420" y="864"/>
                    <a:pt x="419" y="866"/>
                  </a:cubicBezTo>
                  <a:cubicBezTo>
                    <a:pt x="419" y="866"/>
                    <a:pt x="415" y="869"/>
                    <a:pt x="416" y="872"/>
                  </a:cubicBezTo>
                  <a:cubicBezTo>
                    <a:pt x="416" y="872"/>
                    <a:pt x="416" y="874"/>
                    <a:pt x="413" y="875"/>
                  </a:cubicBezTo>
                  <a:cubicBezTo>
                    <a:pt x="413" y="875"/>
                    <a:pt x="411" y="875"/>
                    <a:pt x="409" y="875"/>
                  </a:cubicBezTo>
                  <a:cubicBezTo>
                    <a:pt x="409" y="875"/>
                    <a:pt x="407" y="873"/>
                    <a:pt x="404" y="875"/>
                  </a:cubicBezTo>
                  <a:cubicBezTo>
                    <a:pt x="404" y="875"/>
                    <a:pt x="404" y="876"/>
                    <a:pt x="402" y="875"/>
                  </a:cubicBezTo>
                  <a:cubicBezTo>
                    <a:pt x="402" y="875"/>
                    <a:pt x="402" y="874"/>
                    <a:pt x="401" y="874"/>
                  </a:cubicBezTo>
                  <a:cubicBezTo>
                    <a:pt x="401" y="874"/>
                    <a:pt x="400" y="873"/>
                    <a:pt x="400" y="872"/>
                  </a:cubicBezTo>
                  <a:cubicBezTo>
                    <a:pt x="400" y="872"/>
                    <a:pt x="400" y="870"/>
                    <a:pt x="398" y="869"/>
                  </a:cubicBezTo>
                  <a:cubicBezTo>
                    <a:pt x="398" y="869"/>
                    <a:pt x="397" y="869"/>
                    <a:pt x="397" y="867"/>
                  </a:cubicBezTo>
                  <a:cubicBezTo>
                    <a:pt x="397" y="867"/>
                    <a:pt x="396" y="861"/>
                    <a:pt x="395" y="858"/>
                  </a:cubicBezTo>
                  <a:cubicBezTo>
                    <a:pt x="395" y="858"/>
                    <a:pt x="394" y="855"/>
                    <a:pt x="391" y="854"/>
                  </a:cubicBezTo>
                  <a:cubicBezTo>
                    <a:pt x="391" y="854"/>
                    <a:pt x="387" y="848"/>
                    <a:pt x="389" y="848"/>
                  </a:cubicBezTo>
                  <a:cubicBezTo>
                    <a:pt x="389" y="848"/>
                    <a:pt x="393" y="848"/>
                    <a:pt x="396" y="854"/>
                  </a:cubicBezTo>
                  <a:cubicBezTo>
                    <a:pt x="396" y="854"/>
                    <a:pt x="396" y="856"/>
                    <a:pt x="396" y="858"/>
                  </a:cubicBezTo>
                  <a:cubicBezTo>
                    <a:pt x="396" y="858"/>
                    <a:pt x="397" y="859"/>
                    <a:pt x="399" y="866"/>
                  </a:cubicBezTo>
                  <a:cubicBezTo>
                    <a:pt x="399" y="866"/>
                    <a:pt x="400" y="867"/>
                    <a:pt x="400" y="865"/>
                  </a:cubicBezTo>
                  <a:cubicBezTo>
                    <a:pt x="402" y="863"/>
                    <a:pt x="402" y="863"/>
                    <a:pt x="402" y="863"/>
                  </a:cubicBezTo>
                  <a:cubicBezTo>
                    <a:pt x="402" y="863"/>
                    <a:pt x="403" y="861"/>
                    <a:pt x="404" y="862"/>
                  </a:cubicBezTo>
                  <a:cubicBezTo>
                    <a:pt x="404" y="862"/>
                    <a:pt x="404" y="863"/>
                    <a:pt x="405" y="862"/>
                  </a:cubicBezTo>
                  <a:cubicBezTo>
                    <a:pt x="405" y="862"/>
                    <a:pt x="408" y="860"/>
                    <a:pt x="410" y="858"/>
                  </a:cubicBezTo>
                  <a:cubicBezTo>
                    <a:pt x="410" y="858"/>
                    <a:pt x="413" y="856"/>
                    <a:pt x="412" y="855"/>
                  </a:cubicBezTo>
                  <a:cubicBezTo>
                    <a:pt x="412" y="855"/>
                    <a:pt x="409" y="851"/>
                    <a:pt x="408" y="850"/>
                  </a:cubicBezTo>
                  <a:cubicBezTo>
                    <a:pt x="408" y="850"/>
                    <a:pt x="405" y="848"/>
                    <a:pt x="407" y="848"/>
                  </a:cubicBezTo>
                  <a:cubicBezTo>
                    <a:pt x="407" y="848"/>
                    <a:pt x="408" y="848"/>
                    <a:pt x="411" y="849"/>
                  </a:cubicBezTo>
                  <a:cubicBezTo>
                    <a:pt x="411" y="849"/>
                    <a:pt x="417" y="850"/>
                    <a:pt x="419" y="848"/>
                  </a:cubicBezTo>
                  <a:cubicBezTo>
                    <a:pt x="419" y="848"/>
                    <a:pt x="419" y="846"/>
                    <a:pt x="421" y="847"/>
                  </a:cubicBezTo>
                  <a:cubicBezTo>
                    <a:pt x="421" y="847"/>
                    <a:pt x="424" y="850"/>
                    <a:pt x="425" y="850"/>
                  </a:cubicBezTo>
                  <a:cubicBezTo>
                    <a:pt x="425" y="850"/>
                    <a:pt x="431" y="852"/>
                    <a:pt x="430" y="858"/>
                  </a:cubicBezTo>
                  <a:close/>
                  <a:moveTo>
                    <a:pt x="485" y="876"/>
                  </a:moveTo>
                  <a:cubicBezTo>
                    <a:pt x="485" y="876"/>
                    <a:pt x="485" y="878"/>
                    <a:pt x="483" y="877"/>
                  </a:cubicBezTo>
                  <a:cubicBezTo>
                    <a:pt x="483" y="877"/>
                    <a:pt x="477" y="874"/>
                    <a:pt x="475" y="866"/>
                  </a:cubicBezTo>
                  <a:cubicBezTo>
                    <a:pt x="475" y="866"/>
                    <a:pt x="473" y="857"/>
                    <a:pt x="473" y="856"/>
                  </a:cubicBezTo>
                  <a:cubicBezTo>
                    <a:pt x="473" y="856"/>
                    <a:pt x="473" y="856"/>
                    <a:pt x="473" y="854"/>
                  </a:cubicBezTo>
                  <a:cubicBezTo>
                    <a:pt x="472" y="848"/>
                    <a:pt x="472" y="848"/>
                    <a:pt x="472" y="848"/>
                  </a:cubicBezTo>
                  <a:cubicBezTo>
                    <a:pt x="472" y="848"/>
                    <a:pt x="472" y="848"/>
                    <a:pt x="473" y="847"/>
                  </a:cubicBezTo>
                  <a:cubicBezTo>
                    <a:pt x="473" y="847"/>
                    <a:pt x="472" y="846"/>
                    <a:pt x="473" y="845"/>
                  </a:cubicBezTo>
                  <a:cubicBezTo>
                    <a:pt x="473" y="845"/>
                    <a:pt x="473" y="845"/>
                    <a:pt x="473" y="845"/>
                  </a:cubicBezTo>
                  <a:cubicBezTo>
                    <a:pt x="473" y="845"/>
                    <a:pt x="473" y="842"/>
                    <a:pt x="474" y="843"/>
                  </a:cubicBezTo>
                  <a:cubicBezTo>
                    <a:pt x="474" y="843"/>
                    <a:pt x="475" y="844"/>
                    <a:pt x="474" y="846"/>
                  </a:cubicBezTo>
                  <a:cubicBezTo>
                    <a:pt x="474" y="846"/>
                    <a:pt x="473" y="848"/>
                    <a:pt x="477" y="855"/>
                  </a:cubicBezTo>
                  <a:cubicBezTo>
                    <a:pt x="477" y="855"/>
                    <a:pt x="478" y="856"/>
                    <a:pt x="479" y="856"/>
                  </a:cubicBezTo>
                  <a:cubicBezTo>
                    <a:pt x="479" y="856"/>
                    <a:pt x="480" y="857"/>
                    <a:pt x="481" y="860"/>
                  </a:cubicBezTo>
                  <a:cubicBezTo>
                    <a:pt x="481" y="860"/>
                    <a:pt x="481" y="862"/>
                    <a:pt x="481" y="862"/>
                  </a:cubicBezTo>
                  <a:cubicBezTo>
                    <a:pt x="481" y="862"/>
                    <a:pt x="480" y="864"/>
                    <a:pt x="482" y="863"/>
                  </a:cubicBezTo>
                  <a:cubicBezTo>
                    <a:pt x="482" y="863"/>
                    <a:pt x="483" y="863"/>
                    <a:pt x="483" y="864"/>
                  </a:cubicBezTo>
                  <a:cubicBezTo>
                    <a:pt x="483" y="864"/>
                    <a:pt x="483" y="867"/>
                    <a:pt x="483" y="868"/>
                  </a:cubicBezTo>
                  <a:cubicBezTo>
                    <a:pt x="483" y="868"/>
                    <a:pt x="484" y="869"/>
                    <a:pt x="484" y="870"/>
                  </a:cubicBezTo>
                  <a:cubicBezTo>
                    <a:pt x="484" y="870"/>
                    <a:pt x="484" y="871"/>
                    <a:pt x="484" y="871"/>
                  </a:cubicBezTo>
                  <a:cubicBezTo>
                    <a:pt x="484" y="871"/>
                    <a:pt x="485" y="871"/>
                    <a:pt x="485" y="871"/>
                  </a:cubicBezTo>
                  <a:cubicBezTo>
                    <a:pt x="485" y="871"/>
                    <a:pt x="486" y="876"/>
                    <a:pt x="485" y="876"/>
                  </a:cubicBezTo>
                  <a:close/>
                  <a:moveTo>
                    <a:pt x="482" y="834"/>
                  </a:moveTo>
                  <a:cubicBezTo>
                    <a:pt x="482" y="834"/>
                    <a:pt x="481" y="833"/>
                    <a:pt x="480" y="833"/>
                  </a:cubicBezTo>
                  <a:cubicBezTo>
                    <a:pt x="480" y="833"/>
                    <a:pt x="479" y="833"/>
                    <a:pt x="478" y="833"/>
                  </a:cubicBezTo>
                  <a:cubicBezTo>
                    <a:pt x="478" y="833"/>
                    <a:pt x="476" y="833"/>
                    <a:pt x="477" y="831"/>
                  </a:cubicBezTo>
                  <a:cubicBezTo>
                    <a:pt x="477" y="831"/>
                    <a:pt x="479" y="827"/>
                    <a:pt x="478" y="823"/>
                  </a:cubicBezTo>
                  <a:cubicBezTo>
                    <a:pt x="478" y="823"/>
                    <a:pt x="478" y="822"/>
                    <a:pt x="479" y="821"/>
                  </a:cubicBezTo>
                  <a:cubicBezTo>
                    <a:pt x="479" y="821"/>
                    <a:pt x="479" y="820"/>
                    <a:pt x="480" y="821"/>
                  </a:cubicBezTo>
                  <a:cubicBezTo>
                    <a:pt x="480" y="821"/>
                    <a:pt x="485" y="828"/>
                    <a:pt x="485" y="832"/>
                  </a:cubicBezTo>
                  <a:cubicBezTo>
                    <a:pt x="485" y="832"/>
                    <a:pt x="486" y="835"/>
                    <a:pt x="482" y="834"/>
                  </a:cubicBezTo>
                  <a:close/>
                  <a:moveTo>
                    <a:pt x="540" y="838"/>
                  </a:moveTo>
                  <a:cubicBezTo>
                    <a:pt x="540" y="838"/>
                    <a:pt x="539" y="842"/>
                    <a:pt x="537" y="843"/>
                  </a:cubicBezTo>
                  <a:cubicBezTo>
                    <a:pt x="537" y="843"/>
                    <a:pt x="536" y="844"/>
                    <a:pt x="536" y="846"/>
                  </a:cubicBezTo>
                  <a:cubicBezTo>
                    <a:pt x="536" y="846"/>
                    <a:pt x="533" y="852"/>
                    <a:pt x="531" y="853"/>
                  </a:cubicBezTo>
                  <a:cubicBezTo>
                    <a:pt x="531" y="853"/>
                    <a:pt x="528" y="855"/>
                    <a:pt x="529" y="857"/>
                  </a:cubicBezTo>
                  <a:cubicBezTo>
                    <a:pt x="529" y="857"/>
                    <a:pt x="533" y="860"/>
                    <a:pt x="532" y="864"/>
                  </a:cubicBezTo>
                  <a:cubicBezTo>
                    <a:pt x="532" y="864"/>
                    <a:pt x="532" y="865"/>
                    <a:pt x="531" y="865"/>
                  </a:cubicBezTo>
                  <a:cubicBezTo>
                    <a:pt x="531" y="865"/>
                    <a:pt x="530" y="866"/>
                    <a:pt x="529" y="866"/>
                  </a:cubicBezTo>
                  <a:cubicBezTo>
                    <a:pt x="529" y="866"/>
                    <a:pt x="528" y="866"/>
                    <a:pt x="528" y="866"/>
                  </a:cubicBezTo>
                  <a:cubicBezTo>
                    <a:pt x="528" y="866"/>
                    <a:pt x="524" y="868"/>
                    <a:pt x="522" y="868"/>
                  </a:cubicBezTo>
                  <a:cubicBezTo>
                    <a:pt x="522" y="868"/>
                    <a:pt x="520" y="868"/>
                    <a:pt x="517" y="868"/>
                  </a:cubicBezTo>
                  <a:cubicBezTo>
                    <a:pt x="517" y="868"/>
                    <a:pt x="517" y="867"/>
                    <a:pt x="516" y="868"/>
                  </a:cubicBezTo>
                  <a:cubicBezTo>
                    <a:pt x="516" y="868"/>
                    <a:pt x="512" y="873"/>
                    <a:pt x="507" y="869"/>
                  </a:cubicBezTo>
                  <a:cubicBezTo>
                    <a:pt x="507" y="869"/>
                    <a:pt x="506" y="868"/>
                    <a:pt x="505" y="867"/>
                  </a:cubicBezTo>
                  <a:cubicBezTo>
                    <a:pt x="504" y="867"/>
                    <a:pt x="503" y="866"/>
                    <a:pt x="502" y="866"/>
                  </a:cubicBezTo>
                  <a:cubicBezTo>
                    <a:pt x="502" y="866"/>
                    <a:pt x="496" y="862"/>
                    <a:pt x="494" y="861"/>
                  </a:cubicBezTo>
                  <a:cubicBezTo>
                    <a:pt x="494" y="861"/>
                    <a:pt x="490" y="858"/>
                    <a:pt x="490" y="856"/>
                  </a:cubicBezTo>
                  <a:cubicBezTo>
                    <a:pt x="490" y="856"/>
                    <a:pt x="489" y="853"/>
                    <a:pt x="487" y="853"/>
                  </a:cubicBezTo>
                  <a:cubicBezTo>
                    <a:pt x="487" y="853"/>
                    <a:pt x="486" y="853"/>
                    <a:pt x="486" y="851"/>
                  </a:cubicBezTo>
                  <a:cubicBezTo>
                    <a:pt x="486" y="851"/>
                    <a:pt x="486" y="851"/>
                    <a:pt x="486" y="851"/>
                  </a:cubicBezTo>
                  <a:cubicBezTo>
                    <a:pt x="486" y="851"/>
                    <a:pt x="486" y="851"/>
                    <a:pt x="486" y="850"/>
                  </a:cubicBezTo>
                  <a:cubicBezTo>
                    <a:pt x="486" y="850"/>
                    <a:pt x="485" y="849"/>
                    <a:pt x="487" y="846"/>
                  </a:cubicBezTo>
                  <a:cubicBezTo>
                    <a:pt x="487" y="846"/>
                    <a:pt x="489" y="844"/>
                    <a:pt x="491" y="843"/>
                  </a:cubicBezTo>
                  <a:cubicBezTo>
                    <a:pt x="491" y="843"/>
                    <a:pt x="495" y="839"/>
                    <a:pt x="498" y="837"/>
                  </a:cubicBezTo>
                  <a:cubicBezTo>
                    <a:pt x="498" y="837"/>
                    <a:pt x="499" y="836"/>
                    <a:pt x="500" y="835"/>
                  </a:cubicBezTo>
                  <a:cubicBezTo>
                    <a:pt x="501" y="834"/>
                    <a:pt x="502" y="833"/>
                    <a:pt x="502" y="833"/>
                  </a:cubicBezTo>
                  <a:cubicBezTo>
                    <a:pt x="502" y="833"/>
                    <a:pt x="504" y="831"/>
                    <a:pt x="506" y="830"/>
                  </a:cubicBezTo>
                  <a:cubicBezTo>
                    <a:pt x="506" y="830"/>
                    <a:pt x="509" y="829"/>
                    <a:pt x="509" y="828"/>
                  </a:cubicBezTo>
                  <a:cubicBezTo>
                    <a:pt x="509" y="828"/>
                    <a:pt x="509" y="825"/>
                    <a:pt x="509" y="824"/>
                  </a:cubicBezTo>
                  <a:cubicBezTo>
                    <a:pt x="507" y="809"/>
                    <a:pt x="507" y="809"/>
                    <a:pt x="507" y="809"/>
                  </a:cubicBezTo>
                  <a:cubicBezTo>
                    <a:pt x="507" y="809"/>
                    <a:pt x="507" y="808"/>
                    <a:pt x="508" y="809"/>
                  </a:cubicBezTo>
                  <a:cubicBezTo>
                    <a:pt x="508" y="809"/>
                    <a:pt x="509" y="809"/>
                    <a:pt x="510" y="809"/>
                  </a:cubicBezTo>
                  <a:cubicBezTo>
                    <a:pt x="510" y="809"/>
                    <a:pt x="512" y="808"/>
                    <a:pt x="513" y="812"/>
                  </a:cubicBezTo>
                  <a:cubicBezTo>
                    <a:pt x="513" y="812"/>
                    <a:pt x="515" y="816"/>
                    <a:pt x="516" y="820"/>
                  </a:cubicBezTo>
                  <a:cubicBezTo>
                    <a:pt x="516" y="820"/>
                    <a:pt x="516" y="825"/>
                    <a:pt x="516" y="826"/>
                  </a:cubicBezTo>
                  <a:cubicBezTo>
                    <a:pt x="516" y="826"/>
                    <a:pt x="516" y="828"/>
                    <a:pt x="518" y="828"/>
                  </a:cubicBezTo>
                  <a:cubicBezTo>
                    <a:pt x="518" y="828"/>
                    <a:pt x="520" y="828"/>
                    <a:pt x="523" y="828"/>
                  </a:cubicBezTo>
                  <a:cubicBezTo>
                    <a:pt x="527" y="829"/>
                    <a:pt x="531" y="829"/>
                    <a:pt x="533" y="829"/>
                  </a:cubicBezTo>
                  <a:cubicBezTo>
                    <a:pt x="533" y="829"/>
                    <a:pt x="537" y="830"/>
                    <a:pt x="541" y="835"/>
                  </a:cubicBezTo>
                  <a:cubicBezTo>
                    <a:pt x="541" y="835"/>
                    <a:pt x="542" y="835"/>
                    <a:pt x="540" y="838"/>
                  </a:cubicBezTo>
                  <a:close/>
                  <a:moveTo>
                    <a:pt x="604" y="809"/>
                  </a:moveTo>
                  <a:cubicBezTo>
                    <a:pt x="604" y="809"/>
                    <a:pt x="603" y="809"/>
                    <a:pt x="603" y="811"/>
                  </a:cubicBezTo>
                  <a:cubicBezTo>
                    <a:pt x="603" y="811"/>
                    <a:pt x="602" y="814"/>
                    <a:pt x="603" y="816"/>
                  </a:cubicBezTo>
                  <a:cubicBezTo>
                    <a:pt x="603" y="816"/>
                    <a:pt x="603" y="818"/>
                    <a:pt x="602" y="821"/>
                  </a:cubicBezTo>
                  <a:cubicBezTo>
                    <a:pt x="602" y="821"/>
                    <a:pt x="598" y="826"/>
                    <a:pt x="601" y="831"/>
                  </a:cubicBezTo>
                  <a:cubicBezTo>
                    <a:pt x="601" y="831"/>
                    <a:pt x="604" y="834"/>
                    <a:pt x="601" y="836"/>
                  </a:cubicBezTo>
                  <a:cubicBezTo>
                    <a:pt x="601" y="836"/>
                    <a:pt x="600" y="837"/>
                    <a:pt x="599" y="840"/>
                  </a:cubicBezTo>
                  <a:cubicBezTo>
                    <a:pt x="599" y="840"/>
                    <a:pt x="599" y="842"/>
                    <a:pt x="599" y="842"/>
                  </a:cubicBezTo>
                  <a:cubicBezTo>
                    <a:pt x="599" y="842"/>
                    <a:pt x="598" y="844"/>
                    <a:pt x="598" y="845"/>
                  </a:cubicBezTo>
                  <a:cubicBezTo>
                    <a:pt x="598" y="845"/>
                    <a:pt x="598" y="847"/>
                    <a:pt x="595" y="848"/>
                  </a:cubicBezTo>
                  <a:cubicBezTo>
                    <a:pt x="595" y="848"/>
                    <a:pt x="593" y="850"/>
                    <a:pt x="592" y="851"/>
                  </a:cubicBezTo>
                  <a:cubicBezTo>
                    <a:pt x="592" y="851"/>
                    <a:pt x="591" y="853"/>
                    <a:pt x="590" y="853"/>
                  </a:cubicBezTo>
                  <a:cubicBezTo>
                    <a:pt x="590" y="853"/>
                    <a:pt x="590" y="853"/>
                    <a:pt x="590" y="854"/>
                  </a:cubicBezTo>
                  <a:cubicBezTo>
                    <a:pt x="590" y="854"/>
                    <a:pt x="589" y="856"/>
                    <a:pt x="586" y="857"/>
                  </a:cubicBezTo>
                  <a:cubicBezTo>
                    <a:pt x="586" y="857"/>
                    <a:pt x="586" y="850"/>
                    <a:pt x="586" y="848"/>
                  </a:cubicBezTo>
                  <a:cubicBezTo>
                    <a:pt x="586" y="848"/>
                    <a:pt x="586" y="845"/>
                    <a:pt x="586" y="843"/>
                  </a:cubicBezTo>
                  <a:cubicBezTo>
                    <a:pt x="586" y="843"/>
                    <a:pt x="586" y="840"/>
                    <a:pt x="588" y="840"/>
                  </a:cubicBezTo>
                  <a:cubicBezTo>
                    <a:pt x="588" y="840"/>
                    <a:pt x="588" y="841"/>
                    <a:pt x="588" y="840"/>
                  </a:cubicBezTo>
                  <a:cubicBezTo>
                    <a:pt x="588" y="840"/>
                    <a:pt x="590" y="836"/>
                    <a:pt x="590" y="835"/>
                  </a:cubicBezTo>
                  <a:cubicBezTo>
                    <a:pt x="590" y="835"/>
                    <a:pt x="588" y="834"/>
                    <a:pt x="588" y="834"/>
                  </a:cubicBezTo>
                  <a:cubicBezTo>
                    <a:pt x="588" y="834"/>
                    <a:pt x="587" y="833"/>
                    <a:pt x="587" y="832"/>
                  </a:cubicBezTo>
                  <a:cubicBezTo>
                    <a:pt x="587" y="832"/>
                    <a:pt x="587" y="832"/>
                    <a:pt x="586" y="831"/>
                  </a:cubicBezTo>
                  <a:cubicBezTo>
                    <a:pt x="586" y="831"/>
                    <a:pt x="584" y="830"/>
                    <a:pt x="584" y="831"/>
                  </a:cubicBezTo>
                  <a:cubicBezTo>
                    <a:pt x="584" y="831"/>
                    <a:pt x="584" y="831"/>
                    <a:pt x="582" y="831"/>
                  </a:cubicBezTo>
                  <a:cubicBezTo>
                    <a:pt x="582" y="831"/>
                    <a:pt x="573" y="829"/>
                    <a:pt x="577" y="827"/>
                  </a:cubicBezTo>
                  <a:cubicBezTo>
                    <a:pt x="577" y="827"/>
                    <a:pt x="582" y="827"/>
                    <a:pt x="585" y="822"/>
                  </a:cubicBezTo>
                  <a:cubicBezTo>
                    <a:pt x="585" y="822"/>
                    <a:pt x="586" y="822"/>
                    <a:pt x="587" y="814"/>
                  </a:cubicBezTo>
                  <a:cubicBezTo>
                    <a:pt x="587" y="814"/>
                    <a:pt x="587" y="813"/>
                    <a:pt x="586" y="813"/>
                  </a:cubicBezTo>
                  <a:cubicBezTo>
                    <a:pt x="586" y="813"/>
                    <a:pt x="585" y="812"/>
                    <a:pt x="586" y="812"/>
                  </a:cubicBezTo>
                  <a:cubicBezTo>
                    <a:pt x="586" y="812"/>
                    <a:pt x="586" y="811"/>
                    <a:pt x="585" y="810"/>
                  </a:cubicBezTo>
                  <a:cubicBezTo>
                    <a:pt x="585" y="810"/>
                    <a:pt x="584" y="809"/>
                    <a:pt x="585" y="808"/>
                  </a:cubicBezTo>
                  <a:cubicBezTo>
                    <a:pt x="585" y="808"/>
                    <a:pt x="585" y="807"/>
                    <a:pt x="584" y="806"/>
                  </a:cubicBezTo>
                  <a:cubicBezTo>
                    <a:pt x="584" y="806"/>
                    <a:pt x="584" y="806"/>
                    <a:pt x="584" y="805"/>
                  </a:cubicBezTo>
                  <a:cubicBezTo>
                    <a:pt x="584" y="805"/>
                    <a:pt x="584" y="805"/>
                    <a:pt x="583" y="803"/>
                  </a:cubicBezTo>
                  <a:cubicBezTo>
                    <a:pt x="583" y="803"/>
                    <a:pt x="583" y="803"/>
                    <a:pt x="584" y="802"/>
                  </a:cubicBezTo>
                  <a:cubicBezTo>
                    <a:pt x="584" y="802"/>
                    <a:pt x="585" y="803"/>
                    <a:pt x="584" y="801"/>
                  </a:cubicBezTo>
                  <a:cubicBezTo>
                    <a:pt x="584" y="801"/>
                    <a:pt x="583" y="800"/>
                    <a:pt x="582" y="799"/>
                  </a:cubicBezTo>
                  <a:cubicBezTo>
                    <a:pt x="581" y="798"/>
                    <a:pt x="581" y="798"/>
                    <a:pt x="581" y="798"/>
                  </a:cubicBezTo>
                  <a:cubicBezTo>
                    <a:pt x="577" y="791"/>
                    <a:pt x="577" y="791"/>
                    <a:pt x="577" y="791"/>
                  </a:cubicBezTo>
                  <a:cubicBezTo>
                    <a:pt x="577" y="791"/>
                    <a:pt x="574" y="788"/>
                    <a:pt x="578" y="789"/>
                  </a:cubicBezTo>
                  <a:cubicBezTo>
                    <a:pt x="578" y="789"/>
                    <a:pt x="581" y="788"/>
                    <a:pt x="584" y="789"/>
                  </a:cubicBezTo>
                  <a:cubicBezTo>
                    <a:pt x="584" y="789"/>
                    <a:pt x="587" y="789"/>
                    <a:pt x="589" y="789"/>
                  </a:cubicBezTo>
                  <a:cubicBezTo>
                    <a:pt x="589" y="789"/>
                    <a:pt x="590" y="788"/>
                    <a:pt x="591" y="792"/>
                  </a:cubicBezTo>
                  <a:cubicBezTo>
                    <a:pt x="591" y="792"/>
                    <a:pt x="593" y="795"/>
                    <a:pt x="593" y="795"/>
                  </a:cubicBezTo>
                  <a:cubicBezTo>
                    <a:pt x="593" y="795"/>
                    <a:pt x="598" y="796"/>
                    <a:pt x="599" y="797"/>
                  </a:cubicBezTo>
                  <a:cubicBezTo>
                    <a:pt x="599" y="797"/>
                    <a:pt x="599" y="797"/>
                    <a:pt x="599" y="796"/>
                  </a:cubicBezTo>
                  <a:cubicBezTo>
                    <a:pt x="599" y="796"/>
                    <a:pt x="601" y="796"/>
                    <a:pt x="603" y="798"/>
                  </a:cubicBezTo>
                  <a:cubicBezTo>
                    <a:pt x="603" y="798"/>
                    <a:pt x="602" y="800"/>
                    <a:pt x="604" y="799"/>
                  </a:cubicBezTo>
                  <a:cubicBezTo>
                    <a:pt x="604" y="799"/>
                    <a:pt x="606" y="799"/>
                    <a:pt x="606" y="802"/>
                  </a:cubicBezTo>
                  <a:cubicBezTo>
                    <a:pt x="606" y="802"/>
                    <a:pt x="607" y="806"/>
                    <a:pt x="604" y="809"/>
                  </a:cubicBezTo>
                  <a:close/>
                  <a:moveTo>
                    <a:pt x="632" y="834"/>
                  </a:moveTo>
                  <a:cubicBezTo>
                    <a:pt x="632" y="834"/>
                    <a:pt x="631" y="837"/>
                    <a:pt x="628" y="838"/>
                  </a:cubicBezTo>
                  <a:cubicBezTo>
                    <a:pt x="628" y="838"/>
                    <a:pt x="626" y="839"/>
                    <a:pt x="624" y="839"/>
                  </a:cubicBezTo>
                  <a:cubicBezTo>
                    <a:pt x="624" y="839"/>
                    <a:pt x="622" y="839"/>
                    <a:pt x="622" y="838"/>
                  </a:cubicBezTo>
                  <a:cubicBezTo>
                    <a:pt x="622" y="838"/>
                    <a:pt x="621" y="838"/>
                    <a:pt x="620" y="839"/>
                  </a:cubicBezTo>
                  <a:cubicBezTo>
                    <a:pt x="620" y="839"/>
                    <a:pt x="619" y="839"/>
                    <a:pt x="618" y="837"/>
                  </a:cubicBezTo>
                  <a:cubicBezTo>
                    <a:pt x="618" y="837"/>
                    <a:pt x="616" y="836"/>
                    <a:pt x="616" y="834"/>
                  </a:cubicBezTo>
                  <a:cubicBezTo>
                    <a:pt x="616" y="834"/>
                    <a:pt x="616" y="831"/>
                    <a:pt x="615" y="829"/>
                  </a:cubicBezTo>
                  <a:cubicBezTo>
                    <a:pt x="615" y="829"/>
                    <a:pt x="613" y="824"/>
                    <a:pt x="616" y="825"/>
                  </a:cubicBezTo>
                  <a:cubicBezTo>
                    <a:pt x="616" y="825"/>
                    <a:pt x="617" y="825"/>
                    <a:pt x="619" y="824"/>
                  </a:cubicBezTo>
                  <a:cubicBezTo>
                    <a:pt x="619" y="824"/>
                    <a:pt x="622" y="825"/>
                    <a:pt x="626" y="826"/>
                  </a:cubicBezTo>
                  <a:cubicBezTo>
                    <a:pt x="626" y="826"/>
                    <a:pt x="629" y="828"/>
                    <a:pt x="630" y="828"/>
                  </a:cubicBezTo>
                  <a:cubicBezTo>
                    <a:pt x="630" y="828"/>
                    <a:pt x="632" y="828"/>
                    <a:pt x="632" y="831"/>
                  </a:cubicBezTo>
                  <a:cubicBezTo>
                    <a:pt x="632" y="831"/>
                    <a:pt x="632" y="832"/>
                    <a:pt x="632" y="833"/>
                  </a:cubicBezTo>
                  <a:cubicBezTo>
                    <a:pt x="632" y="833"/>
                    <a:pt x="632" y="834"/>
                    <a:pt x="632" y="834"/>
                  </a:cubicBezTo>
                  <a:close/>
                  <a:moveTo>
                    <a:pt x="667" y="773"/>
                  </a:moveTo>
                  <a:cubicBezTo>
                    <a:pt x="667" y="773"/>
                    <a:pt x="665" y="772"/>
                    <a:pt x="664" y="772"/>
                  </a:cubicBezTo>
                  <a:cubicBezTo>
                    <a:pt x="664" y="772"/>
                    <a:pt x="662" y="770"/>
                    <a:pt x="662" y="773"/>
                  </a:cubicBezTo>
                  <a:cubicBezTo>
                    <a:pt x="662" y="773"/>
                    <a:pt x="656" y="778"/>
                    <a:pt x="656" y="783"/>
                  </a:cubicBezTo>
                  <a:cubicBezTo>
                    <a:pt x="656" y="783"/>
                    <a:pt x="656" y="784"/>
                    <a:pt x="657" y="785"/>
                  </a:cubicBezTo>
                  <a:cubicBezTo>
                    <a:pt x="657" y="785"/>
                    <a:pt x="657" y="788"/>
                    <a:pt x="656" y="789"/>
                  </a:cubicBezTo>
                  <a:cubicBezTo>
                    <a:pt x="656" y="789"/>
                    <a:pt x="656" y="792"/>
                    <a:pt x="655" y="793"/>
                  </a:cubicBezTo>
                  <a:cubicBezTo>
                    <a:pt x="655" y="793"/>
                    <a:pt x="654" y="793"/>
                    <a:pt x="653" y="794"/>
                  </a:cubicBezTo>
                  <a:cubicBezTo>
                    <a:pt x="653" y="794"/>
                    <a:pt x="653" y="794"/>
                    <a:pt x="652" y="794"/>
                  </a:cubicBezTo>
                  <a:cubicBezTo>
                    <a:pt x="652" y="794"/>
                    <a:pt x="647" y="794"/>
                    <a:pt x="648" y="791"/>
                  </a:cubicBezTo>
                  <a:cubicBezTo>
                    <a:pt x="648" y="791"/>
                    <a:pt x="648" y="787"/>
                    <a:pt x="648" y="785"/>
                  </a:cubicBezTo>
                  <a:cubicBezTo>
                    <a:pt x="648" y="785"/>
                    <a:pt x="646" y="782"/>
                    <a:pt x="649" y="781"/>
                  </a:cubicBezTo>
                  <a:cubicBezTo>
                    <a:pt x="649" y="781"/>
                    <a:pt x="651" y="780"/>
                    <a:pt x="652" y="780"/>
                  </a:cubicBezTo>
                  <a:cubicBezTo>
                    <a:pt x="652" y="780"/>
                    <a:pt x="653" y="780"/>
                    <a:pt x="654" y="779"/>
                  </a:cubicBezTo>
                  <a:cubicBezTo>
                    <a:pt x="654" y="779"/>
                    <a:pt x="659" y="773"/>
                    <a:pt x="661" y="770"/>
                  </a:cubicBezTo>
                  <a:cubicBezTo>
                    <a:pt x="661" y="770"/>
                    <a:pt x="662" y="769"/>
                    <a:pt x="660" y="767"/>
                  </a:cubicBezTo>
                  <a:cubicBezTo>
                    <a:pt x="660" y="767"/>
                    <a:pt x="654" y="762"/>
                    <a:pt x="650" y="760"/>
                  </a:cubicBezTo>
                  <a:cubicBezTo>
                    <a:pt x="650" y="760"/>
                    <a:pt x="645" y="758"/>
                    <a:pt x="642" y="759"/>
                  </a:cubicBezTo>
                  <a:cubicBezTo>
                    <a:pt x="642" y="759"/>
                    <a:pt x="634" y="758"/>
                    <a:pt x="640" y="756"/>
                  </a:cubicBezTo>
                  <a:cubicBezTo>
                    <a:pt x="640" y="756"/>
                    <a:pt x="645" y="754"/>
                    <a:pt x="654" y="760"/>
                  </a:cubicBezTo>
                  <a:cubicBezTo>
                    <a:pt x="654" y="760"/>
                    <a:pt x="660" y="764"/>
                    <a:pt x="661" y="767"/>
                  </a:cubicBezTo>
                  <a:cubicBezTo>
                    <a:pt x="661" y="767"/>
                    <a:pt x="662" y="768"/>
                    <a:pt x="663" y="767"/>
                  </a:cubicBezTo>
                  <a:cubicBezTo>
                    <a:pt x="663" y="767"/>
                    <a:pt x="666" y="765"/>
                    <a:pt x="664" y="763"/>
                  </a:cubicBezTo>
                  <a:cubicBezTo>
                    <a:pt x="664" y="763"/>
                    <a:pt x="661" y="757"/>
                    <a:pt x="650" y="750"/>
                  </a:cubicBezTo>
                  <a:cubicBezTo>
                    <a:pt x="650" y="750"/>
                    <a:pt x="646" y="747"/>
                    <a:pt x="644" y="748"/>
                  </a:cubicBezTo>
                  <a:cubicBezTo>
                    <a:pt x="644" y="748"/>
                    <a:pt x="642" y="747"/>
                    <a:pt x="644" y="747"/>
                  </a:cubicBezTo>
                  <a:cubicBezTo>
                    <a:pt x="644" y="747"/>
                    <a:pt x="649" y="745"/>
                    <a:pt x="656" y="750"/>
                  </a:cubicBezTo>
                  <a:cubicBezTo>
                    <a:pt x="656" y="750"/>
                    <a:pt x="661" y="754"/>
                    <a:pt x="664" y="758"/>
                  </a:cubicBezTo>
                  <a:cubicBezTo>
                    <a:pt x="664" y="758"/>
                    <a:pt x="666" y="760"/>
                    <a:pt x="665" y="758"/>
                  </a:cubicBezTo>
                  <a:cubicBezTo>
                    <a:pt x="665" y="758"/>
                    <a:pt x="664" y="756"/>
                    <a:pt x="665" y="755"/>
                  </a:cubicBezTo>
                  <a:cubicBezTo>
                    <a:pt x="665" y="755"/>
                    <a:pt x="665" y="755"/>
                    <a:pt x="665" y="754"/>
                  </a:cubicBezTo>
                  <a:cubicBezTo>
                    <a:pt x="665" y="754"/>
                    <a:pt x="664" y="753"/>
                    <a:pt x="664" y="752"/>
                  </a:cubicBezTo>
                  <a:cubicBezTo>
                    <a:pt x="664" y="752"/>
                    <a:pt x="665" y="752"/>
                    <a:pt x="663" y="752"/>
                  </a:cubicBezTo>
                  <a:cubicBezTo>
                    <a:pt x="663" y="752"/>
                    <a:pt x="662" y="751"/>
                    <a:pt x="661" y="751"/>
                  </a:cubicBezTo>
                  <a:cubicBezTo>
                    <a:pt x="661" y="751"/>
                    <a:pt x="656" y="751"/>
                    <a:pt x="660" y="750"/>
                  </a:cubicBezTo>
                  <a:cubicBezTo>
                    <a:pt x="660" y="750"/>
                    <a:pt x="661" y="750"/>
                    <a:pt x="663" y="750"/>
                  </a:cubicBezTo>
                  <a:cubicBezTo>
                    <a:pt x="663" y="750"/>
                    <a:pt x="664" y="750"/>
                    <a:pt x="663" y="749"/>
                  </a:cubicBezTo>
                  <a:cubicBezTo>
                    <a:pt x="663" y="749"/>
                    <a:pt x="661" y="745"/>
                    <a:pt x="661" y="744"/>
                  </a:cubicBezTo>
                  <a:cubicBezTo>
                    <a:pt x="661" y="744"/>
                    <a:pt x="660" y="742"/>
                    <a:pt x="660" y="744"/>
                  </a:cubicBezTo>
                  <a:cubicBezTo>
                    <a:pt x="660" y="744"/>
                    <a:pt x="659" y="746"/>
                    <a:pt x="656" y="744"/>
                  </a:cubicBezTo>
                  <a:cubicBezTo>
                    <a:pt x="656" y="744"/>
                    <a:pt x="651" y="744"/>
                    <a:pt x="651" y="741"/>
                  </a:cubicBezTo>
                  <a:cubicBezTo>
                    <a:pt x="651" y="741"/>
                    <a:pt x="652" y="737"/>
                    <a:pt x="649" y="737"/>
                  </a:cubicBezTo>
                  <a:cubicBezTo>
                    <a:pt x="649" y="737"/>
                    <a:pt x="646" y="736"/>
                    <a:pt x="649" y="735"/>
                  </a:cubicBezTo>
                  <a:cubicBezTo>
                    <a:pt x="649" y="735"/>
                    <a:pt x="652" y="734"/>
                    <a:pt x="656" y="735"/>
                  </a:cubicBezTo>
                  <a:cubicBezTo>
                    <a:pt x="656" y="735"/>
                    <a:pt x="656" y="736"/>
                    <a:pt x="658" y="735"/>
                  </a:cubicBezTo>
                  <a:cubicBezTo>
                    <a:pt x="658" y="735"/>
                    <a:pt x="667" y="731"/>
                    <a:pt x="668" y="737"/>
                  </a:cubicBezTo>
                  <a:cubicBezTo>
                    <a:pt x="668" y="737"/>
                    <a:pt x="667" y="741"/>
                    <a:pt x="669" y="744"/>
                  </a:cubicBezTo>
                  <a:cubicBezTo>
                    <a:pt x="669" y="744"/>
                    <a:pt x="669" y="746"/>
                    <a:pt x="669" y="747"/>
                  </a:cubicBezTo>
                  <a:cubicBezTo>
                    <a:pt x="669" y="747"/>
                    <a:pt x="669" y="748"/>
                    <a:pt x="670" y="750"/>
                  </a:cubicBezTo>
                  <a:cubicBezTo>
                    <a:pt x="670" y="750"/>
                    <a:pt x="671" y="750"/>
                    <a:pt x="670" y="751"/>
                  </a:cubicBezTo>
                  <a:cubicBezTo>
                    <a:pt x="670" y="751"/>
                    <a:pt x="670" y="753"/>
                    <a:pt x="670" y="755"/>
                  </a:cubicBezTo>
                  <a:cubicBezTo>
                    <a:pt x="670" y="755"/>
                    <a:pt x="669" y="758"/>
                    <a:pt x="671" y="756"/>
                  </a:cubicBezTo>
                  <a:cubicBezTo>
                    <a:pt x="671" y="756"/>
                    <a:pt x="676" y="749"/>
                    <a:pt x="678" y="746"/>
                  </a:cubicBezTo>
                  <a:cubicBezTo>
                    <a:pt x="678" y="746"/>
                    <a:pt x="680" y="744"/>
                    <a:pt x="677" y="744"/>
                  </a:cubicBezTo>
                  <a:cubicBezTo>
                    <a:pt x="677" y="744"/>
                    <a:pt x="674" y="743"/>
                    <a:pt x="672" y="742"/>
                  </a:cubicBezTo>
                  <a:cubicBezTo>
                    <a:pt x="672" y="742"/>
                    <a:pt x="670" y="741"/>
                    <a:pt x="672" y="740"/>
                  </a:cubicBezTo>
                  <a:cubicBezTo>
                    <a:pt x="672" y="740"/>
                    <a:pt x="674" y="741"/>
                    <a:pt x="674" y="740"/>
                  </a:cubicBezTo>
                  <a:cubicBezTo>
                    <a:pt x="674" y="740"/>
                    <a:pt x="673" y="739"/>
                    <a:pt x="674" y="739"/>
                  </a:cubicBezTo>
                  <a:cubicBezTo>
                    <a:pt x="674" y="739"/>
                    <a:pt x="676" y="739"/>
                    <a:pt x="676" y="737"/>
                  </a:cubicBezTo>
                  <a:cubicBezTo>
                    <a:pt x="676" y="737"/>
                    <a:pt x="675" y="734"/>
                    <a:pt x="674" y="735"/>
                  </a:cubicBezTo>
                  <a:cubicBezTo>
                    <a:pt x="674" y="735"/>
                    <a:pt x="670" y="735"/>
                    <a:pt x="669" y="733"/>
                  </a:cubicBezTo>
                  <a:cubicBezTo>
                    <a:pt x="669" y="733"/>
                    <a:pt x="667" y="732"/>
                    <a:pt x="667" y="731"/>
                  </a:cubicBezTo>
                  <a:cubicBezTo>
                    <a:pt x="667" y="731"/>
                    <a:pt x="667" y="730"/>
                    <a:pt x="669" y="731"/>
                  </a:cubicBezTo>
                  <a:cubicBezTo>
                    <a:pt x="669" y="731"/>
                    <a:pt x="673" y="733"/>
                    <a:pt x="671" y="730"/>
                  </a:cubicBezTo>
                  <a:cubicBezTo>
                    <a:pt x="669" y="728"/>
                    <a:pt x="669" y="728"/>
                    <a:pt x="669" y="728"/>
                  </a:cubicBezTo>
                  <a:cubicBezTo>
                    <a:pt x="669" y="728"/>
                    <a:pt x="669" y="726"/>
                    <a:pt x="666" y="728"/>
                  </a:cubicBezTo>
                  <a:cubicBezTo>
                    <a:pt x="666" y="728"/>
                    <a:pt x="660" y="729"/>
                    <a:pt x="662" y="727"/>
                  </a:cubicBezTo>
                  <a:cubicBezTo>
                    <a:pt x="662" y="727"/>
                    <a:pt x="664" y="726"/>
                    <a:pt x="663" y="725"/>
                  </a:cubicBezTo>
                  <a:cubicBezTo>
                    <a:pt x="663" y="725"/>
                    <a:pt x="663" y="724"/>
                    <a:pt x="665" y="723"/>
                  </a:cubicBezTo>
                  <a:cubicBezTo>
                    <a:pt x="665" y="723"/>
                    <a:pt x="666" y="722"/>
                    <a:pt x="665" y="721"/>
                  </a:cubicBezTo>
                  <a:cubicBezTo>
                    <a:pt x="665" y="721"/>
                    <a:pt x="665" y="721"/>
                    <a:pt x="668" y="720"/>
                  </a:cubicBezTo>
                  <a:cubicBezTo>
                    <a:pt x="668" y="720"/>
                    <a:pt x="676" y="717"/>
                    <a:pt x="677" y="721"/>
                  </a:cubicBezTo>
                  <a:cubicBezTo>
                    <a:pt x="677" y="721"/>
                    <a:pt x="678" y="723"/>
                    <a:pt x="677" y="725"/>
                  </a:cubicBezTo>
                  <a:cubicBezTo>
                    <a:pt x="677" y="725"/>
                    <a:pt x="676" y="725"/>
                    <a:pt x="677" y="729"/>
                  </a:cubicBezTo>
                  <a:cubicBezTo>
                    <a:pt x="677" y="729"/>
                    <a:pt x="677" y="731"/>
                    <a:pt x="679" y="732"/>
                  </a:cubicBezTo>
                  <a:cubicBezTo>
                    <a:pt x="679" y="732"/>
                    <a:pt x="680" y="734"/>
                    <a:pt x="681" y="736"/>
                  </a:cubicBezTo>
                  <a:cubicBezTo>
                    <a:pt x="681" y="736"/>
                    <a:pt x="683" y="739"/>
                    <a:pt x="683" y="740"/>
                  </a:cubicBezTo>
                  <a:cubicBezTo>
                    <a:pt x="683" y="740"/>
                    <a:pt x="683" y="742"/>
                    <a:pt x="684" y="741"/>
                  </a:cubicBezTo>
                  <a:cubicBezTo>
                    <a:pt x="684" y="741"/>
                    <a:pt x="692" y="731"/>
                    <a:pt x="698" y="734"/>
                  </a:cubicBezTo>
                  <a:cubicBezTo>
                    <a:pt x="698" y="734"/>
                    <a:pt x="701" y="733"/>
                    <a:pt x="697" y="738"/>
                  </a:cubicBezTo>
                  <a:cubicBezTo>
                    <a:pt x="697" y="738"/>
                    <a:pt x="696" y="740"/>
                    <a:pt x="695" y="740"/>
                  </a:cubicBezTo>
                  <a:cubicBezTo>
                    <a:pt x="688" y="743"/>
                    <a:pt x="688" y="743"/>
                    <a:pt x="688" y="743"/>
                  </a:cubicBezTo>
                  <a:cubicBezTo>
                    <a:pt x="688" y="743"/>
                    <a:pt x="686" y="744"/>
                    <a:pt x="689" y="742"/>
                  </a:cubicBezTo>
                  <a:cubicBezTo>
                    <a:pt x="689" y="742"/>
                    <a:pt x="692" y="739"/>
                    <a:pt x="692" y="738"/>
                  </a:cubicBezTo>
                  <a:cubicBezTo>
                    <a:pt x="692" y="738"/>
                    <a:pt x="692" y="736"/>
                    <a:pt x="691" y="738"/>
                  </a:cubicBezTo>
                  <a:cubicBezTo>
                    <a:pt x="691" y="738"/>
                    <a:pt x="687" y="741"/>
                    <a:pt x="686" y="742"/>
                  </a:cubicBezTo>
                  <a:cubicBezTo>
                    <a:pt x="686" y="742"/>
                    <a:pt x="684" y="743"/>
                    <a:pt x="685" y="745"/>
                  </a:cubicBezTo>
                  <a:cubicBezTo>
                    <a:pt x="685" y="745"/>
                    <a:pt x="685" y="746"/>
                    <a:pt x="685" y="746"/>
                  </a:cubicBezTo>
                  <a:cubicBezTo>
                    <a:pt x="685" y="746"/>
                    <a:pt x="685" y="747"/>
                    <a:pt x="685" y="747"/>
                  </a:cubicBezTo>
                  <a:cubicBezTo>
                    <a:pt x="685" y="747"/>
                    <a:pt x="687" y="751"/>
                    <a:pt x="684" y="751"/>
                  </a:cubicBezTo>
                  <a:cubicBezTo>
                    <a:pt x="684" y="751"/>
                    <a:pt x="681" y="751"/>
                    <a:pt x="680" y="749"/>
                  </a:cubicBezTo>
                  <a:cubicBezTo>
                    <a:pt x="680" y="749"/>
                    <a:pt x="679" y="747"/>
                    <a:pt x="678" y="750"/>
                  </a:cubicBezTo>
                  <a:cubicBezTo>
                    <a:pt x="678" y="750"/>
                    <a:pt x="675" y="755"/>
                    <a:pt x="673" y="757"/>
                  </a:cubicBezTo>
                  <a:cubicBezTo>
                    <a:pt x="673" y="757"/>
                    <a:pt x="668" y="762"/>
                    <a:pt x="669" y="763"/>
                  </a:cubicBezTo>
                  <a:cubicBezTo>
                    <a:pt x="669" y="763"/>
                    <a:pt x="671" y="765"/>
                    <a:pt x="670" y="765"/>
                  </a:cubicBezTo>
                  <a:cubicBezTo>
                    <a:pt x="670" y="765"/>
                    <a:pt x="669" y="766"/>
                    <a:pt x="667" y="765"/>
                  </a:cubicBezTo>
                  <a:cubicBezTo>
                    <a:pt x="667" y="765"/>
                    <a:pt x="667" y="765"/>
                    <a:pt x="666" y="767"/>
                  </a:cubicBezTo>
                  <a:cubicBezTo>
                    <a:pt x="666" y="767"/>
                    <a:pt x="663" y="770"/>
                    <a:pt x="665" y="771"/>
                  </a:cubicBezTo>
                  <a:cubicBezTo>
                    <a:pt x="665" y="771"/>
                    <a:pt x="666" y="771"/>
                    <a:pt x="667" y="772"/>
                  </a:cubicBezTo>
                  <a:cubicBezTo>
                    <a:pt x="667" y="772"/>
                    <a:pt x="669" y="772"/>
                    <a:pt x="667" y="773"/>
                  </a:cubicBezTo>
                  <a:close/>
                  <a:moveTo>
                    <a:pt x="706" y="796"/>
                  </a:moveTo>
                  <a:cubicBezTo>
                    <a:pt x="706" y="796"/>
                    <a:pt x="706" y="797"/>
                    <a:pt x="706" y="799"/>
                  </a:cubicBezTo>
                  <a:cubicBezTo>
                    <a:pt x="706" y="799"/>
                    <a:pt x="706" y="800"/>
                    <a:pt x="705" y="801"/>
                  </a:cubicBezTo>
                  <a:cubicBezTo>
                    <a:pt x="695" y="808"/>
                    <a:pt x="695" y="808"/>
                    <a:pt x="695" y="808"/>
                  </a:cubicBezTo>
                  <a:cubicBezTo>
                    <a:pt x="695" y="808"/>
                    <a:pt x="694" y="807"/>
                    <a:pt x="693" y="809"/>
                  </a:cubicBezTo>
                  <a:cubicBezTo>
                    <a:pt x="693" y="809"/>
                    <a:pt x="693" y="808"/>
                    <a:pt x="692" y="808"/>
                  </a:cubicBezTo>
                  <a:cubicBezTo>
                    <a:pt x="692" y="808"/>
                    <a:pt x="692" y="808"/>
                    <a:pt x="692" y="809"/>
                  </a:cubicBezTo>
                  <a:cubicBezTo>
                    <a:pt x="692" y="809"/>
                    <a:pt x="690" y="808"/>
                    <a:pt x="690" y="809"/>
                  </a:cubicBezTo>
                  <a:cubicBezTo>
                    <a:pt x="684" y="810"/>
                    <a:pt x="684" y="810"/>
                    <a:pt x="684" y="810"/>
                  </a:cubicBezTo>
                  <a:cubicBezTo>
                    <a:pt x="684" y="810"/>
                    <a:pt x="682" y="810"/>
                    <a:pt x="685" y="809"/>
                  </a:cubicBezTo>
                  <a:cubicBezTo>
                    <a:pt x="685" y="809"/>
                    <a:pt x="692" y="807"/>
                    <a:pt x="688" y="807"/>
                  </a:cubicBezTo>
                  <a:cubicBezTo>
                    <a:pt x="688" y="807"/>
                    <a:pt x="686" y="806"/>
                    <a:pt x="688" y="806"/>
                  </a:cubicBezTo>
                  <a:cubicBezTo>
                    <a:pt x="688" y="806"/>
                    <a:pt x="695" y="801"/>
                    <a:pt x="697" y="796"/>
                  </a:cubicBezTo>
                  <a:cubicBezTo>
                    <a:pt x="697" y="796"/>
                    <a:pt x="704" y="785"/>
                    <a:pt x="695" y="779"/>
                  </a:cubicBezTo>
                  <a:cubicBezTo>
                    <a:pt x="695" y="779"/>
                    <a:pt x="691" y="779"/>
                    <a:pt x="688" y="784"/>
                  </a:cubicBezTo>
                  <a:cubicBezTo>
                    <a:pt x="688" y="784"/>
                    <a:pt x="686" y="789"/>
                    <a:pt x="683" y="790"/>
                  </a:cubicBezTo>
                  <a:cubicBezTo>
                    <a:pt x="683" y="790"/>
                    <a:pt x="678" y="789"/>
                    <a:pt x="675" y="787"/>
                  </a:cubicBezTo>
                  <a:cubicBezTo>
                    <a:pt x="675" y="787"/>
                    <a:pt x="672" y="786"/>
                    <a:pt x="675" y="786"/>
                  </a:cubicBezTo>
                  <a:cubicBezTo>
                    <a:pt x="675" y="786"/>
                    <a:pt x="676" y="786"/>
                    <a:pt x="678" y="784"/>
                  </a:cubicBezTo>
                  <a:cubicBezTo>
                    <a:pt x="678" y="784"/>
                    <a:pt x="681" y="783"/>
                    <a:pt x="681" y="782"/>
                  </a:cubicBezTo>
                  <a:cubicBezTo>
                    <a:pt x="681" y="782"/>
                    <a:pt x="683" y="779"/>
                    <a:pt x="685" y="777"/>
                  </a:cubicBezTo>
                  <a:cubicBezTo>
                    <a:pt x="685" y="777"/>
                    <a:pt x="688" y="775"/>
                    <a:pt x="689" y="773"/>
                  </a:cubicBezTo>
                  <a:cubicBezTo>
                    <a:pt x="689" y="773"/>
                    <a:pt x="689" y="771"/>
                    <a:pt x="687" y="772"/>
                  </a:cubicBezTo>
                  <a:cubicBezTo>
                    <a:pt x="687" y="772"/>
                    <a:pt x="683" y="776"/>
                    <a:pt x="679" y="769"/>
                  </a:cubicBezTo>
                  <a:cubicBezTo>
                    <a:pt x="679" y="769"/>
                    <a:pt x="679" y="761"/>
                    <a:pt x="678" y="764"/>
                  </a:cubicBezTo>
                  <a:cubicBezTo>
                    <a:pt x="678" y="764"/>
                    <a:pt x="676" y="769"/>
                    <a:pt x="673" y="770"/>
                  </a:cubicBezTo>
                  <a:cubicBezTo>
                    <a:pt x="673" y="770"/>
                    <a:pt x="671" y="771"/>
                    <a:pt x="669" y="770"/>
                  </a:cubicBezTo>
                  <a:cubicBezTo>
                    <a:pt x="669" y="770"/>
                    <a:pt x="666" y="769"/>
                    <a:pt x="669" y="769"/>
                  </a:cubicBezTo>
                  <a:cubicBezTo>
                    <a:pt x="669" y="769"/>
                    <a:pt x="672" y="768"/>
                    <a:pt x="674" y="764"/>
                  </a:cubicBezTo>
                  <a:cubicBezTo>
                    <a:pt x="674" y="764"/>
                    <a:pt x="676" y="761"/>
                    <a:pt x="676" y="759"/>
                  </a:cubicBezTo>
                  <a:cubicBezTo>
                    <a:pt x="676" y="759"/>
                    <a:pt x="675" y="758"/>
                    <a:pt x="678" y="757"/>
                  </a:cubicBezTo>
                  <a:cubicBezTo>
                    <a:pt x="678" y="757"/>
                    <a:pt x="684" y="752"/>
                    <a:pt x="688" y="755"/>
                  </a:cubicBezTo>
                  <a:cubicBezTo>
                    <a:pt x="688" y="755"/>
                    <a:pt x="689" y="757"/>
                    <a:pt x="688" y="760"/>
                  </a:cubicBezTo>
                  <a:cubicBezTo>
                    <a:pt x="688" y="760"/>
                    <a:pt x="687" y="762"/>
                    <a:pt x="690" y="765"/>
                  </a:cubicBezTo>
                  <a:cubicBezTo>
                    <a:pt x="690" y="765"/>
                    <a:pt x="694" y="767"/>
                    <a:pt x="695" y="766"/>
                  </a:cubicBezTo>
                  <a:cubicBezTo>
                    <a:pt x="695" y="766"/>
                    <a:pt x="700" y="762"/>
                    <a:pt x="702" y="763"/>
                  </a:cubicBezTo>
                  <a:cubicBezTo>
                    <a:pt x="702" y="763"/>
                    <a:pt x="706" y="763"/>
                    <a:pt x="705" y="766"/>
                  </a:cubicBezTo>
                  <a:cubicBezTo>
                    <a:pt x="705" y="766"/>
                    <a:pt x="704" y="768"/>
                    <a:pt x="704" y="769"/>
                  </a:cubicBezTo>
                  <a:cubicBezTo>
                    <a:pt x="704" y="769"/>
                    <a:pt x="704" y="769"/>
                    <a:pt x="702" y="770"/>
                  </a:cubicBezTo>
                  <a:cubicBezTo>
                    <a:pt x="702" y="770"/>
                    <a:pt x="699" y="772"/>
                    <a:pt x="702" y="775"/>
                  </a:cubicBezTo>
                  <a:cubicBezTo>
                    <a:pt x="707" y="782"/>
                    <a:pt x="707" y="782"/>
                    <a:pt x="707" y="782"/>
                  </a:cubicBezTo>
                  <a:cubicBezTo>
                    <a:pt x="707" y="782"/>
                    <a:pt x="709" y="788"/>
                    <a:pt x="708" y="793"/>
                  </a:cubicBezTo>
                  <a:cubicBezTo>
                    <a:pt x="708" y="793"/>
                    <a:pt x="707" y="795"/>
                    <a:pt x="706" y="796"/>
                  </a:cubicBezTo>
                  <a:close/>
                  <a:moveTo>
                    <a:pt x="452" y="787"/>
                  </a:moveTo>
                  <a:cubicBezTo>
                    <a:pt x="268" y="787"/>
                    <a:pt x="119" y="638"/>
                    <a:pt x="119" y="454"/>
                  </a:cubicBezTo>
                  <a:cubicBezTo>
                    <a:pt x="119" y="270"/>
                    <a:pt x="268" y="121"/>
                    <a:pt x="452" y="121"/>
                  </a:cubicBezTo>
                  <a:cubicBezTo>
                    <a:pt x="636" y="121"/>
                    <a:pt x="785" y="270"/>
                    <a:pt x="785" y="454"/>
                  </a:cubicBezTo>
                  <a:cubicBezTo>
                    <a:pt x="785" y="638"/>
                    <a:pt x="636" y="787"/>
                    <a:pt x="452" y="787"/>
                  </a:cubicBezTo>
                  <a:close/>
                  <a:moveTo>
                    <a:pt x="779" y="318"/>
                  </a:moveTo>
                  <a:cubicBezTo>
                    <a:pt x="776" y="310"/>
                    <a:pt x="775" y="303"/>
                    <a:pt x="778" y="296"/>
                  </a:cubicBezTo>
                  <a:cubicBezTo>
                    <a:pt x="780" y="290"/>
                    <a:pt x="785" y="285"/>
                    <a:pt x="793" y="282"/>
                  </a:cubicBezTo>
                  <a:cubicBezTo>
                    <a:pt x="798" y="280"/>
                    <a:pt x="802" y="279"/>
                    <a:pt x="806" y="279"/>
                  </a:cubicBezTo>
                  <a:cubicBezTo>
                    <a:pt x="809" y="279"/>
                    <a:pt x="812" y="280"/>
                    <a:pt x="815" y="281"/>
                  </a:cubicBezTo>
                  <a:cubicBezTo>
                    <a:pt x="817" y="283"/>
                    <a:pt x="820" y="284"/>
                    <a:pt x="822" y="286"/>
                  </a:cubicBezTo>
                  <a:cubicBezTo>
                    <a:pt x="824" y="289"/>
                    <a:pt x="827" y="293"/>
                    <a:pt x="828" y="297"/>
                  </a:cubicBezTo>
                  <a:cubicBezTo>
                    <a:pt x="832" y="305"/>
                    <a:pt x="832" y="312"/>
                    <a:pt x="829" y="318"/>
                  </a:cubicBezTo>
                  <a:cubicBezTo>
                    <a:pt x="827" y="325"/>
                    <a:pt x="822" y="330"/>
                    <a:pt x="814" y="333"/>
                  </a:cubicBezTo>
                  <a:cubicBezTo>
                    <a:pt x="806" y="336"/>
                    <a:pt x="799" y="336"/>
                    <a:pt x="793" y="333"/>
                  </a:cubicBezTo>
                  <a:cubicBezTo>
                    <a:pt x="787" y="331"/>
                    <a:pt x="782" y="325"/>
                    <a:pt x="779" y="318"/>
                  </a:cubicBezTo>
                  <a:close/>
                  <a:moveTo>
                    <a:pt x="841" y="337"/>
                  </a:moveTo>
                  <a:cubicBezTo>
                    <a:pt x="844" y="348"/>
                    <a:pt x="844" y="348"/>
                    <a:pt x="844" y="348"/>
                  </a:cubicBezTo>
                  <a:cubicBezTo>
                    <a:pt x="803" y="358"/>
                    <a:pt x="803" y="358"/>
                    <a:pt x="803" y="358"/>
                  </a:cubicBezTo>
                  <a:cubicBezTo>
                    <a:pt x="810" y="386"/>
                    <a:pt x="810" y="386"/>
                    <a:pt x="810" y="386"/>
                  </a:cubicBezTo>
                  <a:cubicBezTo>
                    <a:pt x="801" y="388"/>
                    <a:pt x="801" y="388"/>
                    <a:pt x="801" y="388"/>
                  </a:cubicBezTo>
                  <a:cubicBezTo>
                    <a:pt x="792" y="349"/>
                    <a:pt x="792" y="349"/>
                    <a:pt x="792" y="349"/>
                  </a:cubicBezTo>
                  <a:lnTo>
                    <a:pt x="841" y="337"/>
                  </a:lnTo>
                  <a:close/>
                  <a:moveTo>
                    <a:pt x="852" y="525"/>
                  </a:moveTo>
                  <a:cubicBezTo>
                    <a:pt x="816" y="528"/>
                    <a:pt x="816" y="528"/>
                    <a:pt x="816" y="528"/>
                  </a:cubicBezTo>
                  <a:cubicBezTo>
                    <a:pt x="848" y="545"/>
                    <a:pt x="848" y="545"/>
                    <a:pt x="848" y="545"/>
                  </a:cubicBezTo>
                  <a:cubicBezTo>
                    <a:pt x="845" y="562"/>
                    <a:pt x="845" y="562"/>
                    <a:pt x="845" y="562"/>
                  </a:cubicBezTo>
                  <a:cubicBezTo>
                    <a:pt x="794" y="552"/>
                    <a:pt x="794" y="552"/>
                    <a:pt x="794" y="552"/>
                  </a:cubicBezTo>
                  <a:cubicBezTo>
                    <a:pt x="796" y="541"/>
                    <a:pt x="796" y="541"/>
                    <a:pt x="796" y="541"/>
                  </a:cubicBezTo>
                  <a:cubicBezTo>
                    <a:pt x="836" y="549"/>
                    <a:pt x="836" y="549"/>
                    <a:pt x="836" y="549"/>
                  </a:cubicBezTo>
                  <a:cubicBezTo>
                    <a:pt x="798" y="530"/>
                    <a:pt x="798" y="530"/>
                    <a:pt x="798" y="530"/>
                  </a:cubicBezTo>
                  <a:cubicBezTo>
                    <a:pt x="801" y="519"/>
                    <a:pt x="801" y="519"/>
                    <a:pt x="801" y="519"/>
                  </a:cubicBezTo>
                  <a:cubicBezTo>
                    <a:pt x="843" y="516"/>
                    <a:pt x="843" y="516"/>
                    <a:pt x="843" y="516"/>
                  </a:cubicBezTo>
                  <a:cubicBezTo>
                    <a:pt x="803" y="508"/>
                    <a:pt x="803" y="508"/>
                    <a:pt x="803" y="508"/>
                  </a:cubicBezTo>
                  <a:cubicBezTo>
                    <a:pt x="805" y="498"/>
                    <a:pt x="805" y="498"/>
                    <a:pt x="805" y="498"/>
                  </a:cubicBezTo>
                  <a:cubicBezTo>
                    <a:pt x="856" y="508"/>
                    <a:pt x="856" y="508"/>
                    <a:pt x="856" y="508"/>
                  </a:cubicBezTo>
                  <a:lnTo>
                    <a:pt x="852" y="525"/>
                  </a:lnTo>
                  <a:close/>
                  <a:moveTo>
                    <a:pt x="816" y="474"/>
                  </a:moveTo>
                  <a:cubicBezTo>
                    <a:pt x="817" y="476"/>
                    <a:pt x="818" y="477"/>
                    <a:pt x="820" y="477"/>
                  </a:cubicBezTo>
                  <a:cubicBezTo>
                    <a:pt x="822" y="478"/>
                    <a:pt x="825" y="478"/>
                    <a:pt x="829" y="478"/>
                  </a:cubicBezTo>
                  <a:cubicBezTo>
                    <a:pt x="858" y="479"/>
                    <a:pt x="858" y="479"/>
                    <a:pt x="858" y="479"/>
                  </a:cubicBezTo>
                  <a:cubicBezTo>
                    <a:pt x="857" y="491"/>
                    <a:pt x="857" y="491"/>
                    <a:pt x="857" y="491"/>
                  </a:cubicBezTo>
                  <a:cubicBezTo>
                    <a:pt x="830" y="490"/>
                    <a:pt x="830" y="490"/>
                    <a:pt x="830" y="490"/>
                  </a:cubicBezTo>
                  <a:cubicBezTo>
                    <a:pt x="824" y="490"/>
                    <a:pt x="819" y="489"/>
                    <a:pt x="817" y="488"/>
                  </a:cubicBezTo>
                  <a:cubicBezTo>
                    <a:pt x="814" y="488"/>
                    <a:pt x="812" y="486"/>
                    <a:pt x="811" y="485"/>
                  </a:cubicBezTo>
                  <a:cubicBezTo>
                    <a:pt x="809" y="483"/>
                    <a:pt x="808" y="481"/>
                    <a:pt x="807" y="478"/>
                  </a:cubicBezTo>
                  <a:cubicBezTo>
                    <a:pt x="806" y="475"/>
                    <a:pt x="805" y="471"/>
                    <a:pt x="805" y="467"/>
                  </a:cubicBezTo>
                  <a:cubicBezTo>
                    <a:pt x="806" y="461"/>
                    <a:pt x="806" y="457"/>
                    <a:pt x="808" y="455"/>
                  </a:cubicBezTo>
                  <a:cubicBezTo>
                    <a:pt x="809" y="452"/>
                    <a:pt x="810" y="450"/>
                    <a:pt x="812" y="448"/>
                  </a:cubicBezTo>
                  <a:cubicBezTo>
                    <a:pt x="814" y="447"/>
                    <a:pt x="816" y="446"/>
                    <a:pt x="818" y="445"/>
                  </a:cubicBezTo>
                  <a:cubicBezTo>
                    <a:pt x="821" y="444"/>
                    <a:pt x="825" y="444"/>
                    <a:pt x="831" y="444"/>
                  </a:cubicBezTo>
                  <a:cubicBezTo>
                    <a:pt x="859" y="445"/>
                    <a:pt x="859" y="445"/>
                    <a:pt x="859" y="445"/>
                  </a:cubicBezTo>
                  <a:cubicBezTo>
                    <a:pt x="858" y="457"/>
                    <a:pt x="858" y="457"/>
                    <a:pt x="858" y="457"/>
                  </a:cubicBezTo>
                  <a:cubicBezTo>
                    <a:pt x="830" y="456"/>
                    <a:pt x="830" y="456"/>
                    <a:pt x="830" y="456"/>
                  </a:cubicBezTo>
                  <a:cubicBezTo>
                    <a:pt x="826" y="456"/>
                    <a:pt x="823" y="456"/>
                    <a:pt x="822" y="456"/>
                  </a:cubicBezTo>
                  <a:cubicBezTo>
                    <a:pt x="819" y="456"/>
                    <a:pt x="818" y="457"/>
                    <a:pt x="816" y="459"/>
                  </a:cubicBezTo>
                  <a:cubicBezTo>
                    <a:pt x="815" y="461"/>
                    <a:pt x="814" y="464"/>
                    <a:pt x="814" y="467"/>
                  </a:cubicBezTo>
                  <a:cubicBezTo>
                    <a:pt x="814" y="470"/>
                    <a:pt x="815" y="473"/>
                    <a:pt x="816" y="4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8" name="Freeform 68">
              <a:extLst>
                <a:ext uri="{FF2B5EF4-FFF2-40B4-BE49-F238E27FC236}">
                  <a16:creationId xmlns:a16="http://schemas.microsoft.com/office/drawing/2014/main" id="{38592242-6740-49F8-8C7C-6B0AF578788B}"/>
                </a:ext>
              </a:extLst>
            </p:cNvPr>
            <p:cNvSpPr>
              <a:spLocks/>
            </p:cNvSpPr>
            <p:nvPr/>
          </p:nvSpPr>
          <p:spPr bwMode="auto">
            <a:xfrm>
              <a:off x="6087558" y="4249111"/>
              <a:ext cx="41275" cy="39688"/>
            </a:xfrm>
            <a:custGeom>
              <a:avLst/>
              <a:gdLst>
                <a:gd name="T0" fmla="*/ 13 w 22"/>
                <a:gd name="T1" fmla="*/ 20 h 21"/>
                <a:gd name="T2" fmla="*/ 17 w 22"/>
                <a:gd name="T3" fmla="*/ 20 h 21"/>
                <a:gd name="T4" fmla="*/ 21 w 22"/>
                <a:gd name="T5" fmla="*/ 17 h 21"/>
                <a:gd name="T6" fmla="*/ 22 w 22"/>
                <a:gd name="T7" fmla="*/ 13 h 21"/>
                <a:gd name="T8" fmla="*/ 19 w 22"/>
                <a:gd name="T9" fmla="*/ 8 h 21"/>
                <a:gd name="T10" fmla="*/ 13 w 22"/>
                <a:gd name="T11" fmla="*/ 3 h 21"/>
                <a:gd name="T12" fmla="*/ 8 w 22"/>
                <a:gd name="T13" fmla="*/ 0 h 21"/>
                <a:gd name="T14" fmla="*/ 0 w 22"/>
                <a:gd name="T15" fmla="*/ 12 h 21"/>
                <a:gd name="T16" fmla="*/ 5 w 22"/>
                <a:gd name="T17" fmla="*/ 16 h 21"/>
                <a:gd name="T18" fmla="*/ 13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3" y="20"/>
                  </a:moveTo>
                  <a:cubicBezTo>
                    <a:pt x="14" y="21"/>
                    <a:pt x="16" y="21"/>
                    <a:pt x="17" y="20"/>
                  </a:cubicBezTo>
                  <a:cubicBezTo>
                    <a:pt x="19" y="20"/>
                    <a:pt x="20" y="19"/>
                    <a:pt x="21" y="17"/>
                  </a:cubicBezTo>
                  <a:cubicBezTo>
                    <a:pt x="22" y="16"/>
                    <a:pt x="22" y="14"/>
                    <a:pt x="22" y="13"/>
                  </a:cubicBezTo>
                  <a:cubicBezTo>
                    <a:pt x="22" y="11"/>
                    <a:pt x="21" y="9"/>
                    <a:pt x="19" y="8"/>
                  </a:cubicBezTo>
                  <a:cubicBezTo>
                    <a:pt x="18" y="7"/>
                    <a:pt x="16" y="5"/>
                    <a:pt x="13" y="3"/>
                  </a:cubicBezTo>
                  <a:cubicBezTo>
                    <a:pt x="8" y="0"/>
                    <a:pt x="8" y="0"/>
                    <a:pt x="8" y="0"/>
                  </a:cubicBezTo>
                  <a:cubicBezTo>
                    <a:pt x="0" y="12"/>
                    <a:pt x="0" y="12"/>
                    <a:pt x="0" y="12"/>
                  </a:cubicBezTo>
                  <a:cubicBezTo>
                    <a:pt x="5" y="16"/>
                    <a:pt x="5" y="16"/>
                    <a:pt x="5" y="16"/>
                  </a:cubicBezTo>
                  <a:cubicBezTo>
                    <a:pt x="9" y="18"/>
                    <a:pt x="11" y="20"/>
                    <a:pt x="13"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19" name="Freeform 69">
              <a:extLst>
                <a:ext uri="{FF2B5EF4-FFF2-40B4-BE49-F238E27FC236}">
                  <a16:creationId xmlns:a16="http://schemas.microsoft.com/office/drawing/2014/main" id="{F2FD92C1-DF99-4769-9AFA-E8CC825058B8}"/>
                </a:ext>
              </a:extLst>
            </p:cNvPr>
            <p:cNvSpPr>
              <a:spLocks/>
            </p:cNvSpPr>
            <p:nvPr/>
          </p:nvSpPr>
          <p:spPr bwMode="auto">
            <a:xfrm>
              <a:off x="5819270" y="5563561"/>
              <a:ext cx="33338" cy="52388"/>
            </a:xfrm>
            <a:custGeom>
              <a:avLst/>
              <a:gdLst>
                <a:gd name="T0" fmla="*/ 3 w 18"/>
                <a:gd name="T1" fmla="*/ 3 h 28"/>
                <a:gd name="T2" fmla="*/ 5 w 18"/>
                <a:gd name="T3" fmla="*/ 6 h 28"/>
                <a:gd name="T4" fmla="*/ 7 w 18"/>
                <a:gd name="T5" fmla="*/ 8 h 28"/>
                <a:gd name="T6" fmla="*/ 7 w 18"/>
                <a:gd name="T7" fmla="*/ 11 h 28"/>
                <a:gd name="T8" fmla="*/ 6 w 18"/>
                <a:gd name="T9" fmla="*/ 13 h 28"/>
                <a:gd name="T10" fmla="*/ 2 w 18"/>
                <a:gd name="T11" fmla="*/ 19 h 28"/>
                <a:gd name="T12" fmla="*/ 3 w 18"/>
                <a:gd name="T13" fmla="*/ 25 h 28"/>
                <a:gd name="T14" fmla="*/ 8 w 18"/>
                <a:gd name="T15" fmla="*/ 22 h 28"/>
                <a:gd name="T16" fmla="*/ 9 w 18"/>
                <a:gd name="T17" fmla="*/ 21 h 28"/>
                <a:gd name="T18" fmla="*/ 10 w 18"/>
                <a:gd name="T19" fmla="*/ 19 h 28"/>
                <a:gd name="T20" fmla="*/ 14 w 18"/>
                <a:gd name="T21" fmla="*/ 13 h 28"/>
                <a:gd name="T22" fmla="*/ 17 w 18"/>
                <a:gd name="T23" fmla="*/ 6 h 28"/>
                <a:gd name="T24" fmla="*/ 17 w 18"/>
                <a:gd name="T25" fmla="*/ 4 h 28"/>
                <a:gd name="T26" fmla="*/ 12 w 18"/>
                <a:gd name="T27" fmla="*/ 1 h 28"/>
                <a:gd name="T28" fmla="*/ 7 w 18"/>
                <a:gd name="T29" fmla="*/ 0 h 28"/>
                <a:gd name="T30" fmla="*/ 4 w 18"/>
                <a:gd name="T31" fmla="*/ 0 h 28"/>
                <a:gd name="T32" fmla="*/ 3 w 18"/>
                <a:gd name="T33"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28">
                  <a:moveTo>
                    <a:pt x="3" y="3"/>
                  </a:moveTo>
                  <a:cubicBezTo>
                    <a:pt x="4" y="4"/>
                    <a:pt x="5" y="6"/>
                    <a:pt x="5" y="6"/>
                  </a:cubicBezTo>
                  <a:cubicBezTo>
                    <a:pt x="6" y="8"/>
                    <a:pt x="7" y="8"/>
                    <a:pt x="7" y="8"/>
                  </a:cubicBezTo>
                  <a:cubicBezTo>
                    <a:pt x="8" y="9"/>
                    <a:pt x="7" y="11"/>
                    <a:pt x="7" y="11"/>
                  </a:cubicBezTo>
                  <a:cubicBezTo>
                    <a:pt x="6" y="12"/>
                    <a:pt x="6" y="13"/>
                    <a:pt x="6" y="13"/>
                  </a:cubicBezTo>
                  <a:cubicBezTo>
                    <a:pt x="5" y="16"/>
                    <a:pt x="2" y="19"/>
                    <a:pt x="2" y="19"/>
                  </a:cubicBezTo>
                  <a:cubicBezTo>
                    <a:pt x="0" y="21"/>
                    <a:pt x="3" y="25"/>
                    <a:pt x="3" y="25"/>
                  </a:cubicBezTo>
                  <a:cubicBezTo>
                    <a:pt x="4" y="28"/>
                    <a:pt x="8" y="22"/>
                    <a:pt x="8" y="22"/>
                  </a:cubicBezTo>
                  <a:cubicBezTo>
                    <a:pt x="8" y="21"/>
                    <a:pt x="9" y="21"/>
                    <a:pt x="9" y="21"/>
                  </a:cubicBezTo>
                  <a:cubicBezTo>
                    <a:pt x="10" y="20"/>
                    <a:pt x="10" y="19"/>
                    <a:pt x="10" y="19"/>
                  </a:cubicBezTo>
                  <a:cubicBezTo>
                    <a:pt x="12" y="16"/>
                    <a:pt x="14" y="13"/>
                    <a:pt x="14" y="13"/>
                  </a:cubicBezTo>
                  <a:cubicBezTo>
                    <a:pt x="15" y="12"/>
                    <a:pt x="17" y="6"/>
                    <a:pt x="17" y="6"/>
                  </a:cubicBezTo>
                  <a:cubicBezTo>
                    <a:pt x="18" y="6"/>
                    <a:pt x="17" y="4"/>
                    <a:pt x="17" y="4"/>
                  </a:cubicBezTo>
                  <a:cubicBezTo>
                    <a:pt x="17" y="3"/>
                    <a:pt x="12" y="1"/>
                    <a:pt x="12" y="1"/>
                  </a:cubicBezTo>
                  <a:cubicBezTo>
                    <a:pt x="11" y="1"/>
                    <a:pt x="9" y="0"/>
                    <a:pt x="7" y="0"/>
                  </a:cubicBezTo>
                  <a:cubicBezTo>
                    <a:pt x="6" y="0"/>
                    <a:pt x="4" y="0"/>
                    <a:pt x="4" y="0"/>
                  </a:cubicBezTo>
                  <a:cubicBezTo>
                    <a:pt x="1" y="1"/>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sp>
          <p:nvSpPr>
            <p:cNvPr id="120" name="Freeform 70">
              <a:extLst>
                <a:ext uri="{FF2B5EF4-FFF2-40B4-BE49-F238E27FC236}">
                  <a16:creationId xmlns:a16="http://schemas.microsoft.com/office/drawing/2014/main" id="{28983B0E-8BCB-4418-B55F-21A740026D0D}"/>
                </a:ext>
              </a:extLst>
            </p:cNvPr>
            <p:cNvSpPr>
              <a:spLocks/>
            </p:cNvSpPr>
            <p:nvPr/>
          </p:nvSpPr>
          <p:spPr bwMode="auto">
            <a:xfrm>
              <a:off x="6317745" y="4565023"/>
              <a:ext cx="68263" cy="63500"/>
            </a:xfrm>
            <a:custGeom>
              <a:avLst/>
              <a:gdLst>
                <a:gd name="T0" fmla="*/ 25 w 37"/>
                <a:gd name="T1" fmla="*/ 32 h 34"/>
                <a:gd name="T2" fmla="*/ 35 w 37"/>
                <a:gd name="T3" fmla="*/ 23 h 34"/>
                <a:gd name="T4" fmla="*/ 35 w 37"/>
                <a:gd name="T5" fmla="*/ 10 h 34"/>
                <a:gd name="T6" fmla="*/ 27 w 37"/>
                <a:gd name="T7" fmla="*/ 2 h 34"/>
                <a:gd name="T8" fmla="*/ 13 w 37"/>
                <a:gd name="T9" fmla="*/ 3 h 34"/>
                <a:gd name="T10" fmla="*/ 2 w 37"/>
                <a:gd name="T11" fmla="*/ 12 h 34"/>
                <a:gd name="T12" fmla="*/ 2 w 37"/>
                <a:gd name="T13" fmla="*/ 24 h 34"/>
                <a:gd name="T14" fmla="*/ 11 w 37"/>
                <a:gd name="T15" fmla="*/ 33 h 34"/>
                <a:gd name="T16" fmla="*/ 25 w 37"/>
                <a:gd name="T17" fmla="*/ 3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4">
                  <a:moveTo>
                    <a:pt x="25" y="32"/>
                  </a:moveTo>
                  <a:cubicBezTo>
                    <a:pt x="30" y="29"/>
                    <a:pt x="34" y="26"/>
                    <a:pt x="35" y="23"/>
                  </a:cubicBezTo>
                  <a:cubicBezTo>
                    <a:pt x="37" y="19"/>
                    <a:pt x="37" y="15"/>
                    <a:pt x="35" y="10"/>
                  </a:cubicBezTo>
                  <a:cubicBezTo>
                    <a:pt x="33" y="6"/>
                    <a:pt x="31" y="3"/>
                    <a:pt x="27" y="2"/>
                  </a:cubicBezTo>
                  <a:cubicBezTo>
                    <a:pt x="23" y="0"/>
                    <a:pt x="18" y="0"/>
                    <a:pt x="13" y="3"/>
                  </a:cubicBezTo>
                  <a:cubicBezTo>
                    <a:pt x="7" y="5"/>
                    <a:pt x="4" y="8"/>
                    <a:pt x="2" y="12"/>
                  </a:cubicBezTo>
                  <a:cubicBezTo>
                    <a:pt x="0" y="16"/>
                    <a:pt x="0" y="20"/>
                    <a:pt x="2" y="24"/>
                  </a:cubicBezTo>
                  <a:cubicBezTo>
                    <a:pt x="4" y="28"/>
                    <a:pt x="7" y="31"/>
                    <a:pt x="11" y="33"/>
                  </a:cubicBezTo>
                  <a:cubicBezTo>
                    <a:pt x="14" y="34"/>
                    <a:pt x="19" y="34"/>
                    <a:pt x="25"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Light"/>
                <a:ea typeface="微软雅黑 Light"/>
              </a:endParaRPr>
            </a:p>
          </p:txBody>
        </p:sp>
      </p:grpSp>
      <p:sp>
        <p:nvSpPr>
          <p:cNvPr id="168" name="矩形 167">
            <a:extLst>
              <a:ext uri="{FF2B5EF4-FFF2-40B4-BE49-F238E27FC236}">
                <a16:creationId xmlns:a16="http://schemas.microsoft.com/office/drawing/2014/main" id="{E6B53533-58D7-4AD0-A658-18DCF6A540BC}"/>
              </a:ext>
            </a:extLst>
          </p:cNvPr>
          <p:cNvSpPr/>
          <p:nvPr userDrawn="1"/>
        </p:nvSpPr>
        <p:spPr>
          <a:xfrm>
            <a:off x="0" y="0"/>
            <a:ext cx="12192000" cy="1086802"/>
          </a:xfrm>
          <a:prstGeom prst="rect">
            <a:avLst/>
          </a:prstGeom>
          <a:solidFill>
            <a:srgbClr val="194B85">
              <a:alpha val="8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2" name="Group 4">
            <a:extLst>
              <a:ext uri="{FF2B5EF4-FFF2-40B4-BE49-F238E27FC236}">
                <a16:creationId xmlns:a16="http://schemas.microsoft.com/office/drawing/2014/main" id="{2469398C-F368-4AFA-89C4-8246E7187BE5}"/>
              </a:ext>
            </a:extLst>
          </p:cNvPr>
          <p:cNvGrpSpPr>
            <a:grpSpLocks noChangeAspect="1"/>
          </p:cNvGrpSpPr>
          <p:nvPr userDrawn="1"/>
        </p:nvGrpSpPr>
        <p:grpSpPr bwMode="auto">
          <a:xfrm>
            <a:off x="484048" y="354442"/>
            <a:ext cx="1542983" cy="371116"/>
            <a:chOff x="2838" y="1917"/>
            <a:chExt cx="2004" cy="482"/>
          </a:xfrm>
          <a:solidFill>
            <a:schemeClr val="bg1"/>
          </a:solidFill>
        </p:grpSpPr>
        <p:sp>
          <p:nvSpPr>
            <p:cNvPr id="123" name="Freeform 5">
              <a:extLst>
                <a:ext uri="{FF2B5EF4-FFF2-40B4-BE49-F238E27FC236}">
                  <a16:creationId xmlns:a16="http://schemas.microsoft.com/office/drawing/2014/main" id="{96AD18B3-6791-4666-98B7-3BEEF58AF1A5}"/>
                </a:ext>
              </a:extLst>
            </p:cNvPr>
            <p:cNvSpPr>
              <a:spLocks/>
            </p:cNvSpPr>
            <p:nvPr/>
          </p:nvSpPr>
          <p:spPr bwMode="auto">
            <a:xfrm>
              <a:off x="3174" y="1952"/>
              <a:ext cx="191" cy="302"/>
            </a:xfrm>
            <a:custGeom>
              <a:avLst/>
              <a:gdLst>
                <a:gd name="T0" fmla="*/ 97 w 100"/>
                <a:gd name="T1" fmla="*/ 25 h 156"/>
                <a:gd name="T2" fmla="*/ 98 w 100"/>
                <a:gd name="T3" fmla="*/ 138 h 156"/>
                <a:gd name="T4" fmla="*/ 85 w 100"/>
                <a:gd name="T5" fmla="*/ 153 h 156"/>
                <a:gd name="T6" fmla="*/ 49 w 100"/>
                <a:gd name="T7" fmla="*/ 117 h 156"/>
                <a:gd name="T8" fmla="*/ 57 w 100"/>
                <a:gd name="T9" fmla="*/ 123 h 156"/>
                <a:gd name="T10" fmla="*/ 57 w 100"/>
                <a:gd name="T11" fmla="*/ 119 h 156"/>
                <a:gd name="T12" fmla="*/ 77 w 100"/>
                <a:gd name="T13" fmla="*/ 134 h 156"/>
                <a:gd name="T14" fmla="*/ 83 w 100"/>
                <a:gd name="T15" fmla="*/ 121 h 156"/>
                <a:gd name="T16" fmla="*/ 76 w 100"/>
                <a:gd name="T17" fmla="*/ 31 h 156"/>
                <a:gd name="T18" fmla="*/ 66 w 100"/>
                <a:gd name="T19" fmla="*/ 7 h 156"/>
                <a:gd name="T20" fmla="*/ 0 w 100"/>
                <a:gd name="T21" fmla="*/ 28 h 156"/>
                <a:gd name="T22" fmla="*/ 1 w 100"/>
                <a:gd name="T23" fmla="*/ 26 h 156"/>
                <a:gd name="T24" fmla="*/ 58 w 100"/>
                <a:gd name="T25" fmla="*/ 4 h 156"/>
                <a:gd name="T26" fmla="*/ 97 w 100"/>
                <a:gd name="T27" fmla="*/ 2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 h="156">
                  <a:moveTo>
                    <a:pt x="97" y="25"/>
                  </a:moveTo>
                  <a:cubicBezTo>
                    <a:pt x="87" y="33"/>
                    <a:pt x="100" y="117"/>
                    <a:pt x="98" y="138"/>
                  </a:cubicBezTo>
                  <a:cubicBezTo>
                    <a:pt x="96" y="153"/>
                    <a:pt x="93" y="156"/>
                    <a:pt x="85" y="153"/>
                  </a:cubicBezTo>
                  <a:cubicBezTo>
                    <a:pt x="75" y="149"/>
                    <a:pt x="51" y="124"/>
                    <a:pt x="49" y="117"/>
                  </a:cubicBezTo>
                  <a:cubicBezTo>
                    <a:pt x="50" y="117"/>
                    <a:pt x="55" y="122"/>
                    <a:pt x="57" y="123"/>
                  </a:cubicBezTo>
                  <a:cubicBezTo>
                    <a:pt x="57" y="121"/>
                    <a:pt x="56" y="121"/>
                    <a:pt x="57" y="119"/>
                  </a:cubicBezTo>
                  <a:cubicBezTo>
                    <a:pt x="61" y="123"/>
                    <a:pt x="74" y="133"/>
                    <a:pt x="77" y="134"/>
                  </a:cubicBezTo>
                  <a:cubicBezTo>
                    <a:pt x="84" y="134"/>
                    <a:pt x="81" y="126"/>
                    <a:pt x="83" y="121"/>
                  </a:cubicBezTo>
                  <a:cubicBezTo>
                    <a:pt x="82" y="103"/>
                    <a:pt x="75" y="47"/>
                    <a:pt x="76" y="31"/>
                  </a:cubicBezTo>
                  <a:cubicBezTo>
                    <a:pt x="75" y="20"/>
                    <a:pt x="75" y="10"/>
                    <a:pt x="66" y="7"/>
                  </a:cubicBezTo>
                  <a:cubicBezTo>
                    <a:pt x="42" y="8"/>
                    <a:pt x="23" y="28"/>
                    <a:pt x="0" y="28"/>
                  </a:cubicBezTo>
                  <a:cubicBezTo>
                    <a:pt x="0" y="27"/>
                    <a:pt x="1" y="27"/>
                    <a:pt x="1" y="26"/>
                  </a:cubicBezTo>
                  <a:cubicBezTo>
                    <a:pt x="8" y="17"/>
                    <a:pt x="58" y="4"/>
                    <a:pt x="58" y="4"/>
                  </a:cubicBezTo>
                  <a:cubicBezTo>
                    <a:pt x="73" y="0"/>
                    <a:pt x="97" y="4"/>
                    <a:pt x="9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4" name="Freeform 6">
              <a:extLst>
                <a:ext uri="{FF2B5EF4-FFF2-40B4-BE49-F238E27FC236}">
                  <a16:creationId xmlns:a16="http://schemas.microsoft.com/office/drawing/2014/main" id="{80527CE2-EB09-47B6-A527-AB9A46676D10}"/>
                </a:ext>
              </a:extLst>
            </p:cNvPr>
            <p:cNvSpPr>
              <a:spLocks/>
            </p:cNvSpPr>
            <p:nvPr/>
          </p:nvSpPr>
          <p:spPr bwMode="auto">
            <a:xfrm>
              <a:off x="3254" y="1985"/>
              <a:ext cx="48" cy="39"/>
            </a:xfrm>
            <a:custGeom>
              <a:avLst/>
              <a:gdLst>
                <a:gd name="T0" fmla="*/ 7 w 25"/>
                <a:gd name="T1" fmla="*/ 1 h 20"/>
                <a:gd name="T2" fmla="*/ 24 w 25"/>
                <a:gd name="T3" fmla="*/ 9 h 20"/>
                <a:gd name="T4" fmla="*/ 24 w 25"/>
                <a:gd name="T5" fmla="*/ 16 h 20"/>
                <a:gd name="T6" fmla="*/ 12 w 25"/>
                <a:gd name="T7" fmla="*/ 17 h 20"/>
                <a:gd name="T8" fmla="*/ 1 w 25"/>
                <a:gd name="T9" fmla="*/ 5 h 20"/>
                <a:gd name="T10" fmla="*/ 7 w 25"/>
                <a:gd name="T11" fmla="*/ 1 h 20"/>
              </a:gdLst>
              <a:ahLst/>
              <a:cxnLst>
                <a:cxn ang="0">
                  <a:pos x="T0" y="T1"/>
                </a:cxn>
                <a:cxn ang="0">
                  <a:pos x="T2" y="T3"/>
                </a:cxn>
                <a:cxn ang="0">
                  <a:pos x="T4" y="T5"/>
                </a:cxn>
                <a:cxn ang="0">
                  <a:pos x="T6" y="T7"/>
                </a:cxn>
                <a:cxn ang="0">
                  <a:pos x="T8" y="T9"/>
                </a:cxn>
                <a:cxn ang="0">
                  <a:pos x="T10" y="T11"/>
                </a:cxn>
              </a:cxnLst>
              <a:rect l="0" t="0" r="r" b="b"/>
              <a:pathLst>
                <a:path w="25" h="20">
                  <a:moveTo>
                    <a:pt x="7" y="1"/>
                  </a:moveTo>
                  <a:cubicBezTo>
                    <a:pt x="12" y="2"/>
                    <a:pt x="17" y="1"/>
                    <a:pt x="24" y="9"/>
                  </a:cubicBezTo>
                  <a:cubicBezTo>
                    <a:pt x="25" y="11"/>
                    <a:pt x="25" y="13"/>
                    <a:pt x="24" y="16"/>
                  </a:cubicBezTo>
                  <a:cubicBezTo>
                    <a:pt x="23" y="18"/>
                    <a:pt x="15" y="20"/>
                    <a:pt x="12" y="17"/>
                  </a:cubicBezTo>
                  <a:cubicBezTo>
                    <a:pt x="9" y="13"/>
                    <a:pt x="2" y="8"/>
                    <a:pt x="1" y="5"/>
                  </a:cubicBezTo>
                  <a:cubicBezTo>
                    <a:pt x="0" y="2"/>
                    <a:pt x="5"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5" name="Freeform 7">
              <a:extLst>
                <a:ext uri="{FF2B5EF4-FFF2-40B4-BE49-F238E27FC236}">
                  <a16:creationId xmlns:a16="http://schemas.microsoft.com/office/drawing/2014/main" id="{43A8500F-398F-40A4-B8D4-A32F900D2477}"/>
                </a:ext>
              </a:extLst>
            </p:cNvPr>
            <p:cNvSpPr>
              <a:spLocks/>
            </p:cNvSpPr>
            <p:nvPr/>
          </p:nvSpPr>
          <p:spPr bwMode="auto">
            <a:xfrm>
              <a:off x="3124" y="2020"/>
              <a:ext cx="27" cy="180"/>
            </a:xfrm>
            <a:custGeom>
              <a:avLst/>
              <a:gdLst>
                <a:gd name="T0" fmla="*/ 5 w 14"/>
                <a:gd name="T1" fmla="*/ 0 h 93"/>
                <a:gd name="T2" fmla="*/ 8 w 14"/>
                <a:gd name="T3" fmla="*/ 9 h 93"/>
                <a:gd name="T4" fmla="*/ 14 w 14"/>
                <a:gd name="T5" fmla="*/ 91 h 93"/>
                <a:gd name="T6" fmla="*/ 9 w 14"/>
                <a:gd name="T7" fmla="*/ 93 h 93"/>
                <a:gd name="T8" fmla="*/ 1 w 14"/>
                <a:gd name="T9" fmla="*/ 86 h 93"/>
                <a:gd name="T10" fmla="*/ 3 w 14"/>
                <a:gd name="T11" fmla="*/ 6 h 93"/>
                <a:gd name="T12" fmla="*/ 5 w 14"/>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14" h="93">
                  <a:moveTo>
                    <a:pt x="5" y="0"/>
                  </a:moveTo>
                  <a:cubicBezTo>
                    <a:pt x="6" y="1"/>
                    <a:pt x="8" y="1"/>
                    <a:pt x="8" y="9"/>
                  </a:cubicBezTo>
                  <a:cubicBezTo>
                    <a:pt x="9" y="10"/>
                    <a:pt x="10" y="90"/>
                    <a:pt x="14" y="91"/>
                  </a:cubicBezTo>
                  <a:cubicBezTo>
                    <a:pt x="11" y="92"/>
                    <a:pt x="12" y="93"/>
                    <a:pt x="9" y="93"/>
                  </a:cubicBezTo>
                  <a:cubicBezTo>
                    <a:pt x="6" y="90"/>
                    <a:pt x="3" y="90"/>
                    <a:pt x="1" y="86"/>
                  </a:cubicBezTo>
                  <a:cubicBezTo>
                    <a:pt x="4" y="67"/>
                    <a:pt x="0" y="31"/>
                    <a:pt x="3" y="6"/>
                  </a:cubicBezTo>
                  <a:cubicBezTo>
                    <a:pt x="3" y="3"/>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6" name="Freeform 8">
              <a:extLst>
                <a:ext uri="{FF2B5EF4-FFF2-40B4-BE49-F238E27FC236}">
                  <a16:creationId xmlns:a16="http://schemas.microsoft.com/office/drawing/2014/main" id="{95E8FD41-D443-42DC-8022-0A7F283897EC}"/>
                </a:ext>
              </a:extLst>
            </p:cNvPr>
            <p:cNvSpPr>
              <a:spLocks/>
            </p:cNvSpPr>
            <p:nvPr/>
          </p:nvSpPr>
          <p:spPr bwMode="auto">
            <a:xfrm>
              <a:off x="2838" y="2053"/>
              <a:ext cx="99" cy="46"/>
            </a:xfrm>
            <a:custGeom>
              <a:avLst/>
              <a:gdLst>
                <a:gd name="T0" fmla="*/ 52 w 52"/>
                <a:gd name="T1" fmla="*/ 24 h 24"/>
                <a:gd name="T2" fmla="*/ 33 w 52"/>
                <a:gd name="T3" fmla="*/ 16 h 24"/>
                <a:gd name="T4" fmla="*/ 17 w 52"/>
                <a:gd name="T5" fmla="*/ 9 h 24"/>
                <a:gd name="T6" fmla="*/ 0 w 52"/>
                <a:gd name="T7" fmla="*/ 0 h 24"/>
                <a:gd name="T8" fmla="*/ 20 w 52"/>
                <a:gd name="T9" fmla="*/ 2 h 24"/>
                <a:gd name="T10" fmla="*/ 44 w 52"/>
                <a:gd name="T11" fmla="*/ 15 h 24"/>
                <a:gd name="T12" fmla="*/ 52 w 52"/>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52" h="24">
                  <a:moveTo>
                    <a:pt x="52" y="24"/>
                  </a:moveTo>
                  <a:cubicBezTo>
                    <a:pt x="43" y="24"/>
                    <a:pt x="42" y="22"/>
                    <a:pt x="33" y="16"/>
                  </a:cubicBezTo>
                  <a:cubicBezTo>
                    <a:pt x="31" y="14"/>
                    <a:pt x="27" y="11"/>
                    <a:pt x="17" y="9"/>
                  </a:cubicBezTo>
                  <a:cubicBezTo>
                    <a:pt x="14" y="6"/>
                    <a:pt x="3" y="4"/>
                    <a:pt x="0" y="0"/>
                  </a:cubicBezTo>
                  <a:cubicBezTo>
                    <a:pt x="8" y="0"/>
                    <a:pt x="14" y="0"/>
                    <a:pt x="20" y="2"/>
                  </a:cubicBezTo>
                  <a:cubicBezTo>
                    <a:pt x="22" y="4"/>
                    <a:pt x="34" y="6"/>
                    <a:pt x="44" y="15"/>
                  </a:cubicBezTo>
                  <a:cubicBezTo>
                    <a:pt x="48" y="18"/>
                    <a:pt x="51" y="19"/>
                    <a:pt x="5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7" name="Freeform 9">
              <a:extLst>
                <a:ext uri="{FF2B5EF4-FFF2-40B4-BE49-F238E27FC236}">
                  <a16:creationId xmlns:a16="http://schemas.microsoft.com/office/drawing/2014/main" id="{BE253EB4-3010-4EE7-9514-E31A80412846}"/>
                </a:ext>
              </a:extLst>
            </p:cNvPr>
            <p:cNvSpPr>
              <a:spLocks noEditPoints="1"/>
            </p:cNvSpPr>
            <p:nvPr/>
          </p:nvSpPr>
          <p:spPr bwMode="auto">
            <a:xfrm>
              <a:off x="2924" y="1917"/>
              <a:ext cx="164" cy="360"/>
            </a:xfrm>
            <a:custGeom>
              <a:avLst/>
              <a:gdLst>
                <a:gd name="T0" fmla="*/ 39 w 86"/>
                <a:gd name="T1" fmla="*/ 38 h 186"/>
                <a:gd name="T2" fmla="*/ 56 w 86"/>
                <a:gd name="T3" fmla="*/ 34 h 186"/>
                <a:gd name="T4" fmla="*/ 59 w 86"/>
                <a:gd name="T5" fmla="*/ 31 h 186"/>
                <a:gd name="T6" fmla="*/ 85 w 86"/>
                <a:gd name="T7" fmla="*/ 43 h 186"/>
                <a:gd name="T8" fmla="*/ 85 w 86"/>
                <a:gd name="T9" fmla="*/ 48 h 186"/>
                <a:gd name="T10" fmla="*/ 64 w 86"/>
                <a:gd name="T11" fmla="*/ 61 h 186"/>
                <a:gd name="T12" fmla="*/ 55 w 86"/>
                <a:gd name="T13" fmla="*/ 72 h 186"/>
                <a:gd name="T14" fmla="*/ 57 w 86"/>
                <a:gd name="T15" fmla="*/ 81 h 186"/>
                <a:gd name="T16" fmla="*/ 39 w 86"/>
                <a:gd name="T17" fmla="*/ 88 h 186"/>
                <a:gd name="T18" fmla="*/ 39 w 86"/>
                <a:gd name="T19" fmla="*/ 55 h 186"/>
                <a:gd name="T20" fmla="*/ 45 w 86"/>
                <a:gd name="T21" fmla="*/ 48 h 186"/>
                <a:gd name="T22" fmla="*/ 39 w 86"/>
                <a:gd name="T23" fmla="*/ 49 h 186"/>
                <a:gd name="T24" fmla="*/ 39 w 86"/>
                <a:gd name="T25" fmla="*/ 38 h 186"/>
                <a:gd name="T26" fmla="*/ 12 w 86"/>
                <a:gd name="T27" fmla="*/ 1 h 186"/>
                <a:gd name="T28" fmla="*/ 30 w 86"/>
                <a:gd name="T29" fmla="*/ 8 h 186"/>
                <a:gd name="T30" fmla="*/ 34 w 86"/>
                <a:gd name="T31" fmla="*/ 14 h 186"/>
                <a:gd name="T32" fmla="*/ 34 w 86"/>
                <a:gd name="T33" fmla="*/ 39 h 186"/>
                <a:gd name="T34" fmla="*/ 39 w 86"/>
                <a:gd name="T35" fmla="*/ 38 h 186"/>
                <a:gd name="T36" fmla="*/ 39 w 86"/>
                <a:gd name="T37" fmla="*/ 49 h 186"/>
                <a:gd name="T38" fmla="*/ 34 w 86"/>
                <a:gd name="T39" fmla="*/ 50 h 186"/>
                <a:gd name="T40" fmla="*/ 33 w 86"/>
                <a:gd name="T41" fmla="*/ 63 h 186"/>
                <a:gd name="T42" fmla="*/ 39 w 86"/>
                <a:gd name="T43" fmla="*/ 55 h 186"/>
                <a:gd name="T44" fmla="*/ 39 w 86"/>
                <a:gd name="T45" fmla="*/ 88 h 186"/>
                <a:gd name="T46" fmla="*/ 35 w 86"/>
                <a:gd name="T47" fmla="*/ 91 h 186"/>
                <a:gd name="T48" fmla="*/ 26 w 86"/>
                <a:gd name="T49" fmla="*/ 183 h 186"/>
                <a:gd name="T50" fmla="*/ 23 w 86"/>
                <a:gd name="T51" fmla="*/ 186 h 186"/>
                <a:gd name="T52" fmla="*/ 20 w 86"/>
                <a:gd name="T53" fmla="*/ 97 h 186"/>
                <a:gd name="T54" fmla="*/ 16 w 86"/>
                <a:gd name="T55" fmla="*/ 92 h 186"/>
                <a:gd name="T56" fmla="*/ 17 w 86"/>
                <a:gd name="T57" fmla="*/ 81 h 186"/>
                <a:gd name="T58" fmla="*/ 20 w 86"/>
                <a:gd name="T59" fmla="*/ 79 h 186"/>
                <a:gd name="T60" fmla="*/ 19 w 86"/>
                <a:gd name="T61" fmla="*/ 54 h 186"/>
                <a:gd name="T62" fmla="*/ 0 w 86"/>
                <a:gd name="T63" fmla="*/ 53 h 186"/>
                <a:gd name="T64" fmla="*/ 8 w 86"/>
                <a:gd name="T65" fmla="*/ 47 h 186"/>
                <a:gd name="T66" fmla="*/ 18 w 86"/>
                <a:gd name="T67" fmla="*/ 44 h 186"/>
                <a:gd name="T68" fmla="*/ 17 w 86"/>
                <a:gd name="T69" fmla="*/ 17 h 186"/>
                <a:gd name="T70" fmla="*/ 15 w 86"/>
                <a:gd name="T71" fmla="*/ 6 h 186"/>
                <a:gd name="T72" fmla="*/ 12 w 86"/>
                <a:gd name="T73" fmla="*/ 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 h="186">
                  <a:moveTo>
                    <a:pt x="39" y="38"/>
                  </a:moveTo>
                  <a:cubicBezTo>
                    <a:pt x="45" y="37"/>
                    <a:pt x="50" y="35"/>
                    <a:pt x="56" y="34"/>
                  </a:cubicBezTo>
                  <a:cubicBezTo>
                    <a:pt x="56" y="33"/>
                    <a:pt x="59" y="32"/>
                    <a:pt x="59" y="31"/>
                  </a:cubicBezTo>
                  <a:cubicBezTo>
                    <a:pt x="75" y="29"/>
                    <a:pt x="85" y="39"/>
                    <a:pt x="85" y="43"/>
                  </a:cubicBezTo>
                  <a:cubicBezTo>
                    <a:pt x="86" y="45"/>
                    <a:pt x="86" y="46"/>
                    <a:pt x="85" y="48"/>
                  </a:cubicBezTo>
                  <a:cubicBezTo>
                    <a:pt x="83" y="52"/>
                    <a:pt x="65" y="60"/>
                    <a:pt x="64" y="61"/>
                  </a:cubicBezTo>
                  <a:cubicBezTo>
                    <a:pt x="57" y="66"/>
                    <a:pt x="55" y="68"/>
                    <a:pt x="55" y="72"/>
                  </a:cubicBezTo>
                  <a:cubicBezTo>
                    <a:pt x="57" y="73"/>
                    <a:pt x="60" y="78"/>
                    <a:pt x="57" y="81"/>
                  </a:cubicBezTo>
                  <a:cubicBezTo>
                    <a:pt x="53" y="82"/>
                    <a:pt x="45" y="85"/>
                    <a:pt x="39" y="88"/>
                  </a:cubicBezTo>
                  <a:cubicBezTo>
                    <a:pt x="39" y="55"/>
                    <a:pt x="39" y="55"/>
                    <a:pt x="39" y="55"/>
                  </a:cubicBezTo>
                  <a:cubicBezTo>
                    <a:pt x="45" y="48"/>
                    <a:pt x="45" y="48"/>
                    <a:pt x="45" y="48"/>
                  </a:cubicBezTo>
                  <a:cubicBezTo>
                    <a:pt x="39" y="49"/>
                    <a:pt x="39" y="49"/>
                    <a:pt x="39" y="49"/>
                  </a:cubicBezTo>
                  <a:lnTo>
                    <a:pt x="39" y="38"/>
                  </a:lnTo>
                  <a:close/>
                  <a:moveTo>
                    <a:pt x="12" y="1"/>
                  </a:moveTo>
                  <a:cubicBezTo>
                    <a:pt x="19" y="0"/>
                    <a:pt x="26" y="1"/>
                    <a:pt x="30" y="8"/>
                  </a:cubicBezTo>
                  <a:cubicBezTo>
                    <a:pt x="31" y="8"/>
                    <a:pt x="33" y="12"/>
                    <a:pt x="34" y="14"/>
                  </a:cubicBezTo>
                  <a:cubicBezTo>
                    <a:pt x="34" y="22"/>
                    <a:pt x="34" y="30"/>
                    <a:pt x="34" y="39"/>
                  </a:cubicBezTo>
                  <a:cubicBezTo>
                    <a:pt x="36" y="39"/>
                    <a:pt x="37" y="38"/>
                    <a:pt x="39" y="38"/>
                  </a:cubicBezTo>
                  <a:cubicBezTo>
                    <a:pt x="39" y="49"/>
                    <a:pt x="39" y="49"/>
                    <a:pt x="39" y="49"/>
                  </a:cubicBezTo>
                  <a:cubicBezTo>
                    <a:pt x="34" y="50"/>
                    <a:pt x="34" y="50"/>
                    <a:pt x="34" y="50"/>
                  </a:cubicBezTo>
                  <a:cubicBezTo>
                    <a:pt x="33" y="63"/>
                    <a:pt x="33" y="63"/>
                    <a:pt x="33" y="63"/>
                  </a:cubicBezTo>
                  <a:cubicBezTo>
                    <a:pt x="39" y="55"/>
                    <a:pt x="39" y="55"/>
                    <a:pt x="39" y="55"/>
                  </a:cubicBezTo>
                  <a:cubicBezTo>
                    <a:pt x="39" y="88"/>
                    <a:pt x="39" y="88"/>
                    <a:pt x="39" y="88"/>
                  </a:cubicBezTo>
                  <a:cubicBezTo>
                    <a:pt x="37" y="89"/>
                    <a:pt x="35" y="90"/>
                    <a:pt x="35" y="91"/>
                  </a:cubicBezTo>
                  <a:cubicBezTo>
                    <a:pt x="32" y="124"/>
                    <a:pt x="31" y="150"/>
                    <a:pt x="26" y="183"/>
                  </a:cubicBezTo>
                  <a:cubicBezTo>
                    <a:pt x="25" y="183"/>
                    <a:pt x="24" y="186"/>
                    <a:pt x="23" y="186"/>
                  </a:cubicBezTo>
                  <a:cubicBezTo>
                    <a:pt x="22" y="157"/>
                    <a:pt x="20" y="127"/>
                    <a:pt x="20" y="97"/>
                  </a:cubicBezTo>
                  <a:cubicBezTo>
                    <a:pt x="19" y="94"/>
                    <a:pt x="17" y="94"/>
                    <a:pt x="16" y="92"/>
                  </a:cubicBezTo>
                  <a:cubicBezTo>
                    <a:pt x="13" y="90"/>
                    <a:pt x="14" y="82"/>
                    <a:pt x="17" y="81"/>
                  </a:cubicBezTo>
                  <a:cubicBezTo>
                    <a:pt x="18" y="81"/>
                    <a:pt x="19" y="79"/>
                    <a:pt x="20" y="79"/>
                  </a:cubicBezTo>
                  <a:cubicBezTo>
                    <a:pt x="20" y="60"/>
                    <a:pt x="19" y="61"/>
                    <a:pt x="19" y="54"/>
                  </a:cubicBezTo>
                  <a:cubicBezTo>
                    <a:pt x="15" y="53"/>
                    <a:pt x="0" y="58"/>
                    <a:pt x="0" y="53"/>
                  </a:cubicBezTo>
                  <a:cubicBezTo>
                    <a:pt x="1" y="51"/>
                    <a:pt x="6" y="49"/>
                    <a:pt x="8" y="47"/>
                  </a:cubicBezTo>
                  <a:cubicBezTo>
                    <a:pt x="12" y="46"/>
                    <a:pt x="15" y="45"/>
                    <a:pt x="18" y="44"/>
                  </a:cubicBezTo>
                  <a:cubicBezTo>
                    <a:pt x="19" y="34"/>
                    <a:pt x="19" y="27"/>
                    <a:pt x="17" y="17"/>
                  </a:cubicBezTo>
                  <a:cubicBezTo>
                    <a:pt x="17" y="15"/>
                    <a:pt x="17" y="6"/>
                    <a:pt x="15" y="6"/>
                  </a:cubicBezTo>
                  <a:cubicBezTo>
                    <a:pt x="14" y="4"/>
                    <a:pt x="12" y="4"/>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8" name="Freeform 10">
              <a:extLst>
                <a:ext uri="{FF2B5EF4-FFF2-40B4-BE49-F238E27FC236}">
                  <a16:creationId xmlns:a16="http://schemas.microsoft.com/office/drawing/2014/main" id="{259EF0D0-72C4-4DE4-A1C0-9E63D556D586}"/>
                </a:ext>
              </a:extLst>
            </p:cNvPr>
            <p:cNvSpPr>
              <a:spLocks noEditPoints="1"/>
            </p:cNvSpPr>
            <p:nvPr/>
          </p:nvSpPr>
          <p:spPr bwMode="auto">
            <a:xfrm>
              <a:off x="3155" y="2012"/>
              <a:ext cx="154" cy="176"/>
            </a:xfrm>
            <a:custGeom>
              <a:avLst/>
              <a:gdLst>
                <a:gd name="T0" fmla="*/ 62 w 81"/>
                <a:gd name="T1" fmla="*/ 38 h 91"/>
                <a:gd name="T2" fmla="*/ 67 w 81"/>
                <a:gd name="T3" fmla="*/ 28 h 91"/>
                <a:gd name="T4" fmla="*/ 78 w 81"/>
                <a:gd name="T5" fmla="*/ 36 h 91"/>
                <a:gd name="T6" fmla="*/ 70 w 81"/>
                <a:gd name="T7" fmla="*/ 51 h 91"/>
                <a:gd name="T8" fmla="*/ 81 w 81"/>
                <a:gd name="T9" fmla="*/ 79 h 91"/>
                <a:gd name="T10" fmla="*/ 78 w 81"/>
                <a:gd name="T11" fmla="*/ 80 h 91"/>
                <a:gd name="T12" fmla="*/ 65 w 81"/>
                <a:gd name="T13" fmla="*/ 57 h 91"/>
                <a:gd name="T14" fmla="*/ 50 w 81"/>
                <a:gd name="T15" fmla="*/ 72 h 91"/>
                <a:gd name="T16" fmla="*/ 52 w 81"/>
                <a:gd name="T17" fmla="*/ 74 h 91"/>
                <a:gd name="T18" fmla="*/ 59 w 81"/>
                <a:gd name="T19" fmla="*/ 77 h 91"/>
                <a:gd name="T20" fmla="*/ 59 w 81"/>
                <a:gd name="T21" fmla="*/ 83 h 91"/>
                <a:gd name="T22" fmla="*/ 49 w 81"/>
                <a:gd name="T23" fmla="*/ 85 h 91"/>
                <a:gd name="T24" fmla="*/ 46 w 81"/>
                <a:gd name="T25" fmla="*/ 87 h 91"/>
                <a:gd name="T26" fmla="*/ 44 w 81"/>
                <a:gd name="T27" fmla="*/ 89 h 91"/>
                <a:gd name="T28" fmla="*/ 44 w 81"/>
                <a:gd name="T29" fmla="*/ 63 h 91"/>
                <a:gd name="T30" fmla="*/ 58 w 81"/>
                <a:gd name="T31" fmla="*/ 43 h 91"/>
                <a:gd name="T32" fmla="*/ 53 w 81"/>
                <a:gd name="T33" fmla="*/ 40 h 91"/>
                <a:gd name="T34" fmla="*/ 44 w 81"/>
                <a:gd name="T35" fmla="*/ 51 h 91"/>
                <a:gd name="T36" fmla="*/ 44 w 81"/>
                <a:gd name="T37" fmla="*/ 43 h 91"/>
                <a:gd name="T38" fmla="*/ 45 w 81"/>
                <a:gd name="T39" fmla="*/ 40 h 91"/>
                <a:gd name="T40" fmla="*/ 44 w 81"/>
                <a:gd name="T41" fmla="*/ 40 h 91"/>
                <a:gd name="T42" fmla="*/ 44 w 81"/>
                <a:gd name="T43" fmla="*/ 32 h 91"/>
                <a:gd name="T44" fmla="*/ 46 w 81"/>
                <a:gd name="T45" fmla="*/ 35 h 91"/>
                <a:gd name="T46" fmla="*/ 50 w 81"/>
                <a:gd name="T47" fmla="*/ 39 h 91"/>
                <a:gd name="T48" fmla="*/ 51 w 81"/>
                <a:gd name="T49" fmla="*/ 36 h 91"/>
                <a:gd name="T50" fmla="*/ 44 w 81"/>
                <a:gd name="T51" fmla="*/ 27 h 91"/>
                <a:gd name="T52" fmla="*/ 44 w 81"/>
                <a:gd name="T53" fmla="*/ 3 h 91"/>
                <a:gd name="T54" fmla="*/ 48 w 81"/>
                <a:gd name="T55" fmla="*/ 7 h 91"/>
                <a:gd name="T56" fmla="*/ 44 w 81"/>
                <a:gd name="T57" fmla="*/ 19 h 91"/>
                <a:gd name="T58" fmla="*/ 62 w 81"/>
                <a:gd name="T59" fmla="*/ 38 h 91"/>
                <a:gd name="T60" fmla="*/ 44 w 81"/>
                <a:gd name="T61" fmla="*/ 89 h 91"/>
                <a:gd name="T62" fmla="*/ 33 w 81"/>
                <a:gd name="T63" fmla="*/ 91 h 91"/>
                <a:gd name="T64" fmla="*/ 12 w 81"/>
                <a:gd name="T65" fmla="*/ 77 h 91"/>
                <a:gd name="T66" fmla="*/ 13 w 81"/>
                <a:gd name="T67" fmla="*/ 77 h 91"/>
                <a:gd name="T68" fmla="*/ 44 w 81"/>
                <a:gd name="T69" fmla="*/ 63 h 91"/>
                <a:gd name="T70" fmla="*/ 44 w 81"/>
                <a:gd name="T71" fmla="*/ 89 h 91"/>
                <a:gd name="T72" fmla="*/ 44 w 81"/>
                <a:gd name="T73" fmla="*/ 51 h 91"/>
                <a:gd name="T74" fmla="*/ 44 w 81"/>
                <a:gd name="T75" fmla="*/ 43 h 91"/>
                <a:gd name="T76" fmla="*/ 26 w 81"/>
                <a:gd name="T77" fmla="*/ 59 h 91"/>
                <a:gd name="T78" fmla="*/ 18 w 81"/>
                <a:gd name="T79" fmla="*/ 64 h 91"/>
                <a:gd name="T80" fmla="*/ 41 w 81"/>
                <a:gd name="T81" fmla="*/ 38 h 91"/>
                <a:gd name="T82" fmla="*/ 44 w 81"/>
                <a:gd name="T83" fmla="*/ 40 h 91"/>
                <a:gd name="T84" fmla="*/ 44 w 81"/>
                <a:gd name="T85" fmla="*/ 32 h 91"/>
                <a:gd name="T86" fmla="*/ 36 w 81"/>
                <a:gd name="T87" fmla="*/ 25 h 91"/>
                <a:gd name="T88" fmla="*/ 40 w 81"/>
                <a:gd name="T89" fmla="*/ 23 h 91"/>
                <a:gd name="T90" fmla="*/ 44 w 81"/>
                <a:gd name="T91" fmla="*/ 27 h 91"/>
                <a:gd name="T92" fmla="*/ 44 w 81"/>
                <a:gd name="T93" fmla="*/ 3 h 91"/>
                <a:gd name="T94" fmla="*/ 42 w 81"/>
                <a:gd name="T95" fmla="*/ 3 h 91"/>
                <a:gd name="T96" fmla="*/ 21 w 81"/>
                <a:gd name="T97" fmla="*/ 0 h 91"/>
                <a:gd name="T98" fmla="*/ 15 w 81"/>
                <a:gd name="T99" fmla="*/ 7 h 91"/>
                <a:gd name="T100" fmla="*/ 23 w 81"/>
                <a:gd name="T101" fmla="*/ 7 h 91"/>
                <a:gd name="T102" fmla="*/ 22 w 81"/>
                <a:gd name="T103" fmla="*/ 9 h 91"/>
                <a:gd name="T104" fmla="*/ 13 w 81"/>
                <a:gd name="T105" fmla="*/ 9 h 91"/>
                <a:gd name="T106" fmla="*/ 21 w 81"/>
                <a:gd name="T107" fmla="*/ 17 h 91"/>
                <a:gd name="T108" fmla="*/ 5 w 81"/>
                <a:gd name="T109" fmla="*/ 29 h 91"/>
                <a:gd name="T110" fmla="*/ 4 w 81"/>
                <a:gd name="T111" fmla="*/ 30 h 91"/>
                <a:gd name="T112" fmla="*/ 11 w 81"/>
                <a:gd name="T113" fmla="*/ 45 h 91"/>
                <a:gd name="T114" fmla="*/ 32 w 81"/>
                <a:gd name="T115" fmla="*/ 28 h 91"/>
                <a:gd name="T116" fmla="*/ 34 w 81"/>
                <a:gd name="T117" fmla="*/ 34 h 91"/>
                <a:gd name="T118" fmla="*/ 1 w 81"/>
                <a:gd name="T119" fmla="*/ 69 h 91"/>
                <a:gd name="T120" fmla="*/ 7 w 81"/>
                <a:gd name="T121" fmla="*/ 77 h 91"/>
                <a:gd name="T122" fmla="*/ 44 w 81"/>
                <a:gd name="T123"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1" h="91">
                  <a:moveTo>
                    <a:pt x="62" y="38"/>
                  </a:moveTo>
                  <a:cubicBezTo>
                    <a:pt x="64" y="34"/>
                    <a:pt x="67" y="32"/>
                    <a:pt x="67" y="28"/>
                  </a:cubicBezTo>
                  <a:cubicBezTo>
                    <a:pt x="72" y="30"/>
                    <a:pt x="75" y="31"/>
                    <a:pt x="78" y="36"/>
                  </a:cubicBezTo>
                  <a:cubicBezTo>
                    <a:pt x="79" y="45"/>
                    <a:pt x="70" y="48"/>
                    <a:pt x="70" y="51"/>
                  </a:cubicBezTo>
                  <a:cubicBezTo>
                    <a:pt x="72" y="60"/>
                    <a:pt x="80" y="71"/>
                    <a:pt x="81" y="79"/>
                  </a:cubicBezTo>
                  <a:cubicBezTo>
                    <a:pt x="81" y="80"/>
                    <a:pt x="79" y="81"/>
                    <a:pt x="78" y="80"/>
                  </a:cubicBezTo>
                  <a:cubicBezTo>
                    <a:pt x="73" y="76"/>
                    <a:pt x="67" y="64"/>
                    <a:pt x="65" y="57"/>
                  </a:cubicBezTo>
                  <a:cubicBezTo>
                    <a:pt x="62" y="61"/>
                    <a:pt x="57" y="66"/>
                    <a:pt x="50" y="72"/>
                  </a:cubicBezTo>
                  <a:cubicBezTo>
                    <a:pt x="51" y="74"/>
                    <a:pt x="51" y="73"/>
                    <a:pt x="52" y="74"/>
                  </a:cubicBezTo>
                  <a:cubicBezTo>
                    <a:pt x="56" y="75"/>
                    <a:pt x="57" y="75"/>
                    <a:pt x="59" y="77"/>
                  </a:cubicBezTo>
                  <a:cubicBezTo>
                    <a:pt x="60" y="79"/>
                    <a:pt x="59" y="82"/>
                    <a:pt x="59" y="83"/>
                  </a:cubicBezTo>
                  <a:cubicBezTo>
                    <a:pt x="58" y="85"/>
                    <a:pt x="54" y="84"/>
                    <a:pt x="49" y="85"/>
                  </a:cubicBezTo>
                  <a:cubicBezTo>
                    <a:pt x="48" y="86"/>
                    <a:pt x="47" y="87"/>
                    <a:pt x="46" y="87"/>
                  </a:cubicBezTo>
                  <a:cubicBezTo>
                    <a:pt x="45" y="88"/>
                    <a:pt x="45" y="89"/>
                    <a:pt x="44" y="89"/>
                  </a:cubicBezTo>
                  <a:cubicBezTo>
                    <a:pt x="44" y="63"/>
                    <a:pt x="44" y="63"/>
                    <a:pt x="44" y="63"/>
                  </a:cubicBezTo>
                  <a:cubicBezTo>
                    <a:pt x="52" y="55"/>
                    <a:pt x="58" y="45"/>
                    <a:pt x="58" y="43"/>
                  </a:cubicBezTo>
                  <a:cubicBezTo>
                    <a:pt x="56" y="42"/>
                    <a:pt x="56" y="41"/>
                    <a:pt x="53" y="40"/>
                  </a:cubicBezTo>
                  <a:cubicBezTo>
                    <a:pt x="53" y="42"/>
                    <a:pt x="49" y="46"/>
                    <a:pt x="44" y="51"/>
                  </a:cubicBezTo>
                  <a:cubicBezTo>
                    <a:pt x="44" y="43"/>
                    <a:pt x="44" y="43"/>
                    <a:pt x="44" y="43"/>
                  </a:cubicBezTo>
                  <a:cubicBezTo>
                    <a:pt x="44" y="42"/>
                    <a:pt x="45" y="41"/>
                    <a:pt x="45" y="40"/>
                  </a:cubicBezTo>
                  <a:cubicBezTo>
                    <a:pt x="44" y="40"/>
                    <a:pt x="44" y="40"/>
                    <a:pt x="44" y="40"/>
                  </a:cubicBezTo>
                  <a:cubicBezTo>
                    <a:pt x="44" y="32"/>
                    <a:pt x="44" y="32"/>
                    <a:pt x="44" y="32"/>
                  </a:cubicBezTo>
                  <a:cubicBezTo>
                    <a:pt x="45" y="33"/>
                    <a:pt x="46" y="34"/>
                    <a:pt x="46" y="35"/>
                  </a:cubicBezTo>
                  <a:cubicBezTo>
                    <a:pt x="50" y="37"/>
                    <a:pt x="48" y="36"/>
                    <a:pt x="50" y="39"/>
                  </a:cubicBezTo>
                  <a:cubicBezTo>
                    <a:pt x="52" y="39"/>
                    <a:pt x="51" y="38"/>
                    <a:pt x="51" y="36"/>
                  </a:cubicBezTo>
                  <a:cubicBezTo>
                    <a:pt x="49" y="34"/>
                    <a:pt x="47" y="30"/>
                    <a:pt x="44" y="27"/>
                  </a:cubicBezTo>
                  <a:cubicBezTo>
                    <a:pt x="44" y="3"/>
                    <a:pt x="44" y="3"/>
                    <a:pt x="44" y="3"/>
                  </a:cubicBezTo>
                  <a:cubicBezTo>
                    <a:pt x="45" y="4"/>
                    <a:pt x="47" y="6"/>
                    <a:pt x="48" y="7"/>
                  </a:cubicBezTo>
                  <a:cubicBezTo>
                    <a:pt x="50" y="14"/>
                    <a:pt x="49" y="16"/>
                    <a:pt x="44" y="19"/>
                  </a:cubicBezTo>
                  <a:cubicBezTo>
                    <a:pt x="50" y="26"/>
                    <a:pt x="52" y="33"/>
                    <a:pt x="62" y="38"/>
                  </a:cubicBezTo>
                  <a:close/>
                  <a:moveTo>
                    <a:pt x="44" y="89"/>
                  </a:moveTo>
                  <a:cubicBezTo>
                    <a:pt x="41" y="91"/>
                    <a:pt x="37" y="91"/>
                    <a:pt x="33" y="91"/>
                  </a:cubicBezTo>
                  <a:cubicBezTo>
                    <a:pt x="29" y="90"/>
                    <a:pt x="13" y="81"/>
                    <a:pt x="12" y="77"/>
                  </a:cubicBezTo>
                  <a:cubicBezTo>
                    <a:pt x="12" y="77"/>
                    <a:pt x="13" y="77"/>
                    <a:pt x="13" y="77"/>
                  </a:cubicBezTo>
                  <a:cubicBezTo>
                    <a:pt x="20" y="84"/>
                    <a:pt x="33" y="74"/>
                    <a:pt x="44" y="63"/>
                  </a:cubicBezTo>
                  <a:cubicBezTo>
                    <a:pt x="44" y="89"/>
                    <a:pt x="44" y="89"/>
                    <a:pt x="44" y="89"/>
                  </a:cubicBezTo>
                  <a:close/>
                  <a:moveTo>
                    <a:pt x="44" y="51"/>
                  </a:moveTo>
                  <a:cubicBezTo>
                    <a:pt x="44" y="43"/>
                    <a:pt x="44" y="43"/>
                    <a:pt x="44" y="43"/>
                  </a:cubicBezTo>
                  <a:cubicBezTo>
                    <a:pt x="41" y="47"/>
                    <a:pt x="33" y="54"/>
                    <a:pt x="26" y="59"/>
                  </a:cubicBezTo>
                  <a:cubicBezTo>
                    <a:pt x="24" y="60"/>
                    <a:pt x="20" y="64"/>
                    <a:pt x="18" y="64"/>
                  </a:cubicBezTo>
                  <a:cubicBezTo>
                    <a:pt x="22" y="58"/>
                    <a:pt x="36" y="48"/>
                    <a:pt x="41" y="38"/>
                  </a:cubicBezTo>
                  <a:cubicBezTo>
                    <a:pt x="42" y="39"/>
                    <a:pt x="43" y="39"/>
                    <a:pt x="44" y="40"/>
                  </a:cubicBezTo>
                  <a:cubicBezTo>
                    <a:pt x="44" y="32"/>
                    <a:pt x="44" y="32"/>
                    <a:pt x="44" y="32"/>
                  </a:cubicBezTo>
                  <a:cubicBezTo>
                    <a:pt x="42" y="30"/>
                    <a:pt x="40" y="28"/>
                    <a:pt x="36" y="25"/>
                  </a:cubicBezTo>
                  <a:cubicBezTo>
                    <a:pt x="37" y="25"/>
                    <a:pt x="39" y="23"/>
                    <a:pt x="40" y="23"/>
                  </a:cubicBezTo>
                  <a:cubicBezTo>
                    <a:pt x="42" y="24"/>
                    <a:pt x="43" y="25"/>
                    <a:pt x="44" y="27"/>
                  </a:cubicBezTo>
                  <a:cubicBezTo>
                    <a:pt x="44" y="3"/>
                    <a:pt x="44" y="3"/>
                    <a:pt x="44" y="3"/>
                  </a:cubicBezTo>
                  <a:cubicBezTo>
                    <a:pt x="43" y="3"/>
                    <a:pt x="42" y="3"/>
                    <a:pt x="42" y="3"/>
                  </a:cubicBezTo>
                  <a:cubicBezTo>
                    <a:pt x="41" y="3"/>
                    <a:pt x="25" y="0"/>
                    <a:pt x="21" y="0"/>
                  </a:cubicBezTo>
                  <a:cubicBezTo>
                    <a:pt x="17" y="1"/>
                    <a:pt x="14" y="2"/>
                    <a:pt x="15" y="7"/>
                  </a:cubicBezTo>
                  <a:cubicBezTo>
                    <a:pt x="16" y="8"/>
                    <a:pt x="20" y="8"/>
                    <a:pt x="23" y="7"/>
                  </a:cubicBezTo>
                  <a:cubicBezTo>
                    <a:pt x="24" y="8"/>
                    <a:pt x="23" y="9"/>
                    <a:pt x="22" y="9"/>
                  </a:cubicBezTo>
                  <a:cubicBezTo>
                    <a:pt x="18" y="10"/>
                    <a:pt x="17" y="9"/>
                    <a:pt x="13" y="9"/>
                  </a:cubicBezTo>
                  <a:cubicBezTo>
                    <a:pt x="9" y="9"/>
                    <a:pt x="18" y="15"/>
                    <a:pt x="21" y="17"/>
                  </a:cubicBezTo>
                  <a:cubicBezTo>
                    <a:pt x="20" y="21"/>
                    <a:pt x="10" y="30"/>
                    <a:pt x="5" y="29"/>
                  </a:cubicBezTo>
                  <a:cubicBezTo>
                    <a:pt x="5" y="30"/>
                    <a:pt x="5" y="29"/>
                    <a:pt x="4" y="30"/>
                  </a:cubicBezTo>
                  <a:cubicBezTo>
                    <a:pt x="4" y="36"/>
                    <a:pt x="4" y="43"/>
                    <a:pt x="11" y="45"/>
                  </a:cubicBezTo>
                  <a:cubicBezTo>
                    <a:pt x="15" y="42"/>
                    <a:pt x="29" y="33"/>
                    <a:pt x="32" y="28"/>
                  </a:cubicBezTo>
                  <a:cubicBezTo>
                    <a:pt x="36" y="31"/>
                    <a:pt x="34" y="33"/>
                    <a:pt x="34" y="34"/>
                  </a:cubicBezTo>
                  <a:cubicBezTo>
                    <a:pt x="26" y="45"/>
                    <a:pt x="10" y="59"/>
                    <a:pt x="1" y="69"/>
                  </a:cubicBezTo>
                  <a:cubicBezTo>
                    <a:pt x="0" y="76"/>
                    <a:pt x="0" y="79"/>
                    <a:pt x="7" y="77"/>
                  </a:cubicBezTo>
                  <a:cubicBezTo>
                    <a:pt x="10" y="78"/>
                    <a:pt x="31" y="62"/>
                    <a:pt x="44"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29" name="Freeform 11">
              <a:extLst>
                <a:ext uri="{FF2B5EF4-FFF2-40B4-BE49-F238E27FC236}">
                  <a16:creationId xmlns:a16="http://schemas.microsoft.com/office/drawing/2014/main" id="{8E032799-F25E-44D1-95B4-A586CF65FDB9}"/>
                </a:ext>
              </a:extLst>
            </p:cNvPr>
            <p:cNvSpPr>
              <a:spLocks/>
            </p:cNvSpPr>
            <p:nvPr/>
          </p:nvSpPr>
          <p:spPr bwMode="auto">
            <a:xfrm>
              <a:off x="4241" y="1931"/>
              <a:ext cx="280" cy="191"/>
            </a:xfrm>
            <a:custGeom>
              <a:avLst/>
              <a:gdLst>
                <a:gd name="T0" fmla="*/ 29 w 147"/>
                <a:gd name="T1" fmla="*/ 27 h 99"/>
                <a:gd name="T2" fmla="*/ 50 w 147"/>
                <a:gd name="T3" fmla="*/ 67 h 99"/>
                <a:gd name="T4" fmla="*/ 59 w 147"/>
                <a:gd name="T5" fmla="*/ 64 h 99"/>
                <a:gd name="T6" fmla="*/ 44 w 147"/>
                <a:gd name="T7" fmla="*/ 19 h 99"/>
                <a:gd name="T8" fmla="*/ 60 w 147"/>
                <a:gd name="T9" fmla="*/ 35 h 99"/>
                <a:gd name="T10" fmla="*/ 66 w 147"/>
                <a:gd name="T11" fmla="*/ 56 h 99"/>
                <a:gd name="T12" fmla="*/ 69 w 147"/>
                <a:gd name="T13" fmla="*/ 51 h 99"/>
                <a:gd name="T14" fmla="*/ 70 w 147"/>
                <a:gd name="T15" fmla="*/ 45 h 99"/>
                <a:gd name="T16" fmla="*/ 66 w 147"/>
                <a:gd name="T17" fmla="*/ 40 h 99"/>
                <a:gd name="T18" fmla="*/ 72 w 147"/>
                <a:gd name="T19" fmla="*/ 40 h 99"/>
                <a:gd name="T20" fmla="*/ 73 w 147"/>
                <a:gd name="T21" fmla="*/ 30 h 99"/>
                <a:gd name="T22" fmla="*/ 63 w 147"/>
                <a:gd name="T23" fmla="*/ 16 h 99"/>
                <a:gd name="T24" fmla="*/ 66 w 147"/>
                <a:gd name="T25" fmla="*/ 5 h 99"/>
                <a:gd name="T26" fmla="*/ 80 w 147"/>
                <a:gd name="T27" fmla="*/ 15 h 99"/>
                <a:gd name="T28" fmla="*/ 87 w 147"/>
                <a:gd name="T29" fmla="*/ 39 h 99"/>
                <a:gd name="T30" fmla="*/ 82 w 147"/>
                <a:gd name="T31" fmla="*/ 50 h 99"/>
                <a:gd name="T32" fmla="*/ 77 w 147"/>
                <a:gd name="T33" fmla="*/ 58 h 99"/>
                <a:gd name="T34" fmla="*/ 99 w 147"/>
                <a:gd name="T35" fmla="*/ 53 h 99"/>
                <a:gd name="T36" fmla="*/ 94 w 147"/>
                <a:gd name="T37" fmla="*/ 40 h 99"/>
                <a:gd name="T38" fmla="*/ 99 w 147"/>
                <a:gd name="T39" fmla="*/ 38 h 99"/>
                <a:gd name="T40" fmla="*/ 104 w 147"/>
                <a:gd name="T41" fmla="*/ 37 h 99"/>
                <a:gd name="T42" fmla="*/ 98 w 147"/>
                <a:gd name="T43" fmla="*/ 23 h 99"/>
                <a:gd name="T44" fmla="*/ 101 w 147"/>
                <a:gd name="T45" fmla="*/ 19 h 99"/>
                <a:gd name="T46" fmla="*/ 105 w 147"/>
                <a:gd name="T47" fmla="*/ 15 h 99"/>
                <a:gd name="T48" fmla="*/ 96 w 147"/>
                <a:gd name="T49" fmla="*/ 6 h 99"/>
                <a:gd name="T50" fmla="*/ 104 w 147"/>
                <a:gd name="T51" fmla="*/ 3 h 99"/>
                <a:gd name="T52" fmla="*/ 111 w 147"/>
                <a:gd name="T53" fmla="*/ 2 h 99"/>
                <a:gd name="T54" fmla="*/ 120 w 147"/>
                <a:gd name="T55" fmla="*/ 19 h 99"/>
                <a:gd name="T56" fmla="*/ 114 w 147"/>
                <a:gd name="T57" fmla="*/ 32 h 99"/>
                <a:gd name="T58" fmla="*/ 112 w 147"/>
                <a:gd name="T59" fmla="*/ 49 h 99"/>
                <a:gd name="T60" fmla="*/ 143 w 147"/>
                <a:gd name="T61" fmla="*/ 56 h 99"/>
                <a:gd name="T62" fmla="*/ 130 w 147"/>
                <a:gd name="T63" fmla="*/ 63 h 99"/>
                <a:gd name="T64" fmla="*/ 119 w 147"/>
                <a:gd name="T65" fmla="*/ 58 h 99"/>
                <a:gd name="T66" fmla="*/ 127 w 147"/>
                <a:gd name="T67" fmla="*/ 55 h 99"/>
                <a:gd name="T68" fmla="*/ 109 w 147"/>
                <a:gd name="T69" fmla="*/ 59 h 99"/>
                <a:gd name="T70" fmla="*/ 108 w 147"/>
                <a:gd name="T71" fmla="*/ 63 h 99"/>
                <a:gd name="T72" fmla="*/ 98 w 147"/>
                <a:gd name="T73" fmla="*/ 60 h 99"/>
                <a:gd name="T74" fmla="*/ 79 w 147"/>
                <a:gd name="T75" fmla="*/ 64 h 99"/>
                <a:gd name="T76" fmla="*/ 65 w 147"/>
                <a:gd name="T77" fmla="*/ 74 h 99"/>
                <a:gd name="T78" fmla="*/ 58 w 147"/>
                <a:gd name="T79" fmla="*/ 71 h 99"/>
                <a:gd name="T80" fmla="*/ 53 w 147"/>
                <a:gd name="T81" fmla="*/ 80 h 99"/>
                <a:gd name="T82" fmla="*/ 48 w 147"/>
                <a:gd name="T83" fmla="*/ 76 h 99"/>
                <a:gd name="T84" fmla="*/ 25 w 147"/>
                <a:gd name="T85" fmla="*/ 86 h 99"/>
                <a:gd name="T86" fmla="*/ 19 w 147"/>
                <a:gd name="T87" fmla="*/ 94 h 99"/>
                <a:gd name="T88" fmla="*/ 8 w 147"/>
                <a:gd name="T89" fmla="*/ 98 h 99"/>
                <a:gd name="T90" fmla="*/ 4 w 147"/>
                <a:gd name="T91" fmla="*/ 88 h 99"/>
                <a:gd name="T92" fmla="*/ 16 w 147"/>
                <a:gd name="T93" fmla="*/ 74 h 99"/>
                <a:gd name="T94" fmla="*/ 25 w 147"/>
                <a:gd name="T95" fmla="*/ 76 h 99"/>
                <a:gd name="T96" fmla="*/ 48 w 147"/>
                <a:gd name="T97" fmla="*/ 66 h 99"/>
                <a:gd name="T98" fmla="*/ 31 w 147"/>
                <a:gd name="T99" fmla="*/ 3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7" h="99">
                  <a:moveTo>
                    <a:pt x="31" y="33"/>
                  </a:moveTo>
                  <a:cubicBezTo>
                    <a:pt x="31" y="33"/>
                    <a:pt x="18" y="23"/>
                    <a:pt x="29" y="27"/>
                  </a:cubicBezTo>
                  <a:cubicBezTo>
                    <a:pt x="29" y="27"/>
                    <a:pt x="40" y="30"/>
                    <a:pt x="46" y="48"/>
                  </a:cubicBezTo>
                  <a:cubicBezTo>
                    <a:pt x="46" y="48"/>
                    <a:pt x="51" y="60"/>
                    <a:pt x="50" y="67"/>
                  </a:cubicBezTo>
                  <a:cubicBezTo>
                    <a:pt x="50" y="67"/>
                    <a:pt x="50" y="69"/>
                    <a:pt x="53" y="68"/>
                  </a:cubicBezTo>
                  <a:cubicBezTo>
                    <a:pt x="53" y="68"/>
                    <a:pt x="59" y="68"/>
                    <a:pt x="59" y="64"/>
                  </a:cubicBezTo>
                  <a:cubicBezTo>
                    <a:pt x="59" y="64"/>
                    <a:pt x="61" y="50"/>
                    <a:pt x="51" y="28"/>
                  </a:cubicBezTo>
                  <a:cubicBezTo>
                    <a:pt x="51" y="28"/>
                    <a:pt x="48" y="20"/>
                    <a:pt x="44" y="19"/>
                  </a:cubicBezTo>
                  <a:cubicBezTo>
                    <a:pt x="44" y="19"/>
                    <a:pt x="42" y="16"/>
                    <a:pt x="45" y="18"/>
                  </a:cubicBezTo>
                  <a:cubicBezTo>
                    <a:pt x="45" y="18"/>
                    <a:pt x="56" y="20"/>
                    <a:pt x="60" y="35"/>
                  </a:cubicBezTo>
                  <a:cubicBezTo>
                    <a:pt x="60" y="35"/>
                    <a:pt x="63" y="47"/>
                    <a:pt x="64" y="56"/>
                  </a:cubicBezTo>
                  <a:cubicBezTo>
                    <a:pt x="64" y="56"/>
                    <a:pt x="65" y="60"/>
                    <a:pt x="66" y="56"/>
                  </a:cubicBezTo>
                  <a:cubicBezTo>
                    <a:pt x="66" y="56"/>
                    <a:pt x="67" y="54"/>
                    <a:pt x="69" y="53"/>
                  </a:cubicBezTo>
                  <a:cubicBezTo>
                    <a:pt x="69" y="53"/>
                    <a:pt x="70" y="52"/>
                    <a:pt x="69" y="51"/>
                  </a:cubicBezTo>
                  <a:cubicBezTo>
                    <a:pt x="69" y="51"/>
                    <a:pt x="69" y="48"/>
                    <a:pt x="70" y="48"/>
                  </a:cubicBezTo>
                  <a:cubicBezTo>
                    <a:pt x="70" y="48"/>
                    <a:pt x="72" y="47"/>
                    <a:pt x="70" y="45"/>
                  </a:cubicBezTo>
                  <a:cubicBezTo>
                    <a:pt x="70" y="45"/>
                    <a:pt x="69" y="43"/>
                    <a:pt x="67" y="43"/>
                  </a:cubicBezTo>
                  <a:cubicBezTo>
                    <a:pt x="67" y="43"/>
                    <a:pt x="60" y="37"/>
                    <a:pt x="66" y="40"/>
                  </a:cubicBezTo>
                  <a:cubicBezTo>
                    <a:pt x="66" y="40"/>
                    <a:pt x="69" y="41"/>
                    <a:pt x="70" y="42"/>
                  </a:cubicBezTo>
                  <a:cubicBezTo>
                    <a:pt x="70" y="42"/>
                    <a:pt x="72" y="44"/>
                    <a:pt x="72" y="40"/>
                  </a:cubicBezTo>
                  <a:cubicBezTo>
                    <a:pt x="72" y="40"/>
                    <a:pt x="74" y="32"/>
                    <a:pt x="75" y="31"/>
                  </a:cubicBezTo>
                  <a:cubicBezTo>
                    <a:pt x="75" y="31"/>
                    <a:pt x="76" y="27"/>
                    <a:pt x="73" y="30"/>
                  </a:cubicBezTo>
                  <a:cubicBezTo>
                    <a:pt x="73" y="30"/>
                    <a:pt x="69" y="32"/>
                    <a:pt x="67" y="26"/>
                  </a:cubicBezTo>
                  <a:cubicBezTo>
                    <a:pt x="67" y="26"/>
                    <a:pt x="59" y="19"/>
                    <a:pt x="63" y="16"/>
                  </a:cubicBezTo>
                  <a:cubicBezTo>
                    <a:pt x="63" y="16"/>
                    <a:pt x="68" y="11"/>
                    <a:pt x="64" y="7"/>
                  </a:cubicBezTo>
                  <a:cubicBezTo>
                    <a:pt x="64" y="7"/>
                    <a:pt x="60" y="2"/>
                    <a:pt x="66" y="5"/>
                  </a:cubicBezTo>
                  <a:cubicBezTo>
                    <a:pt x="66" y="5"/>
                    <a:pt x="71" y="7"/>
                    <a:pt x="76" y="12"/>
                  </a:cubicBezTo>
                  <a:cubicBezTo>
                    <a:pt x="76" y="12"/>
                    <a:pt x="75" y="14"/>
                    <a:pt x="80" y="15"/>
                  </a:cubicBezTo>
                  <a:cubicBezTo>
                    <a:pt x="80" y="15"/>
                    <a:pt x="97" y="18"/>
                    <a:pt x="94" y="28"/>
                  </a:cubicBezTo>
                  <a:cubicBezTo>
                    <a:pt x="94" y="28"/>
                    <a:pt x="87" y="34"/>
                    <a:pt x="87" y="39"/>
                  </a:cubicBezTo>
                  <a:cubicBezTo>
                    <a:pt x="87" y="39"/>
                    <a:pt x="85" y="44"/>
                    <a:pt x="83" y="45"/>
                  </a:cubicBezTo>
                  <a:cubicBezTo>
                    <a:pt x="83" y="45"/>
                    <a:pt x="82" y="45"/>
                    <a:pt x="82" y="50"/>
                  </a:cubicBezTo>
                  <a:cubicBezTo>
                    <a:pt x="82" y="50"/>
                    <a:pt x="83" y="51"/>
                    <a:pt x="81" y="52"/>
                  </a:cubicBezTo>
                  <a:cubicBezTo>
                    <a:pt x="81" y="52"/>
                    <a:pt x="79" y="55"/>
                    <a:pt x="77" y="58"/>
                  </a:cubicBezTo>
                  <a:cubicBezTo>
                    <a:pt x="77" y="58"/>
                    <a:pt x="72" y="62"/>
                    <a:pt x="76" y="60"/>
                  </a:cubicBezTo>
                  <a:cubicBezTo>
                    <a:pt x="76" y="60"/>
                    <a:pt x="92" y="55"/>
                    <a:pt x="99" y="53"/>
                  </a:cubicBezTo>
                  <a:cubicBezTo>
                    <a:pt x="99" y="53"/>
                    <a:pt x="104" y="51"/>
                    <a:pt x="100" y="48"/>
                  </a:cubicBezTo>
                  <a:cubicBezTo>
                    <a:pt x="100" y="48"/>
                    <a:pt x="95" y="43"/>
                    <a:pt x="94" y="40"/>
                  </a:cubicBezTo>
                  <a:cubicBezTo>
                    <a:pt x="94" y="40"/>
                    <a:pt x="92" y="35"/>
                    <a:pt x="95" y="37"/>
                  </a:cubicBezTo>
                  <a:cubicBezTo>
                    <a:pt x="95" y="37"/>
                    <a:pt x="98" y="40"/>
                    <a:pt x="99" y="38"/>
                  </a:cubicBezTo>
                  <a:cubicBezTo>
                    <a:pt x="99" y="38"/>
                    <a:pt x="98" y="37"/>
                    <a:pt x="101" y="38"/>
                  </a:cubicBezTo>
                  <a:cubicBezTo>
                    <a:pt x="101" y="38"/>
                    <a:pt x="104" y="40"/>
                    <a:pt x="104" y="37"/>
                  </a:cubicBezTo>
                  <a:cubicBezTo>
                    <a:pt x="104" y="37"/>
                    <a:pt x="107" y="31"/>
                    <a:pt x="104" y="32"/>
                  </a:cubicBezTo>
                  <a:cubicBezTo>
                    <a:pt x="104" y="32"/>
                    <a:pt x="98" y="28"/>
                    <a:pt x="98" y="23"/>
                  </a:cubicBezTo>
                  <a:cubicBezTo>
                    <a:pt x="98" y="23"/>
                    <a:pt x="97" y="20"/>
                    <a:pt x="98" y="19"/>
                  </a:cubicBezTo>
                  <a:cubicBezTo>
                    <a:pt x="98" y="19"/>
                    <a:pt x="99" y="17"/>
                    <a:pt x="101" y="19"/>
                  </a:cubicBezTo>
                  <a:cubicBezTo>
                    <a:pt x="101" y="19"/>
                    <a:pt x="105" y="27"/>
                    <a:pt x="105" y="22"/>
                  </a:cubicBezTo>
                  <a:cubicBezTo>
                    <a:pt x="105" y="15"/>
                    <a:pt x="105" y="15"/>
                    <a:pt x="105" y="15"/>
                  </a:cubicBezTo>
                  <a:cubicBezTo>
                    <a:pt x="105" y="15"/>
                    <a:pt x="106" y="12"/>
                    <a:pt x="100" y="12"/>
                  </a:cubicBezTo>
                  <a:cubicBezTo>
                    <a:pt x="100" y="12"/>
                    <a:pt x="90" y="7"/>
                    <a:pt x="96" y="6"/>
                  </a:cubicBezTo>
                  <a:cubicBezTo>
                    <a:pt x="96" y="6"/>
                    <a:pt x="100" y="7"/>
                    <a:pt x="99" y="4"/>
                  </a:cubicBezTo>
                  <a:cubicBezTo>
                    <a:pt x="99" y="4"/>
                    <a:pt x="99" y="3"/>
                    <a:pt x="104" y="3"/>
                  </a:cubicBezTo>
                  <a:cubicBezTo>
                    <a:pt x="104" y="3"/>
                    <a:pt x="105" y="3"/>
                    <a:pt x="106" y="1"/>
                  </a:cubicBezTo>
                  <a:cubicBezTo>
                    <a:pt x="106" y="1"/>
                    <a:pt x="107" y="0"/>
                    <a:pt x="111" y="2"/>
                  </a:cubicBezTo>
                  <a:cubicBezTo>
                    <a:pt x="111" y="2"/>
                    <a:pt x="127" y="6"/>
                    <a:pt x="124" y="14"/>
                  </a:cubicBezTo>
                  <a:cubicBezTo>
                    <a:pt x="124" y="14"/>
                    <a:pt x="123" y="18"/>
                    <a:pt x="120" y="19"/>
                  </a:cubicBezTo>
                  <a:cubicBezTo>
                    <a:pt x="120" y="19"/>
                    <a:pt x="119" y="18"/>
                    <a:pt x="116" y="26"/>
                  </a:cubicBezTo>
                  <a:cubicBezTo>
                    <a:pt x="116" y="26"/>
                    <a:pt x="114" y="29"/>
                    <a:pt x="114" y="32"/>
                  </a:cubicBezTo>
                  <a:cubicBezTo>
                    <a:pt x="114" y="32"/>
                    <a:pt x="115" y="38"/>
                    <a:pt x="113" y="41"/>
                  </a:cubicBezTo>
                  <a:cubicBezTo>
                    <a:pt x="113" y="41"/>
                    <a:pt x="113" y="47"/>
                    <a:pt x="112" y="49"/>
                  </a:cubicBezTo>
                  <a:cubicBezTo>
                    <a:pt x="112" y="49"/>
                    <a:pt x="111" y="52"/>
                    <a:pt x="114" y="51"/>
                  </a:cubicBezTo>
                  <a:cubicBezTo>
                    <a:pt x="114" y="51"/>
                    <a:pt x="136" y="46"/>
                    <a:pt x="143" y="56"/>
                  </a:cubicBezTo>
                  <a:cubicBezTo>
                    <a:pt x="143" y="56"/>
                    <a:pt x="147" y="58"/>
                    <a:pt x="136" y="62"/>
                  </a:cubicBezTo>
                  <a:cubicBezTo>
                    <a:pt x="136" y="62"/>
                    <a:pt x="132" y="64"/>
                    <a:pt x="130" y="63"/>
                  </a:cubicBezTo>
                  <a:cubicBezTo>
                    <a:pt x="118" y="60"/>
                    <a:pt x="118" y="60"/>
                    <a:pt x="118" y="60"/>
                  </a:cubicBezTo>
                  <a:cubicBezTo>
                    <a:pt x="118" y="60"/>
                    <a:pt x="113" y="59"/>
                    <a:pt x="119" y="58"/>
                  </a:cubicBezTo>
                  <a:cubicBezTo>
                    <a:pt x="119" y="58"/>
                    <a:pt x="127" y="58"/>
                    <a:pt x="128" y="56"/>
                  </a:cubicBezTo>
                  <a:cubicBezTo>
                    <a:pt x="128" y="56"/>
                    <a:pt x="131" y="54"/>
                    <a:pt x="127" y="55"/>
                  </a:cubicBezTo>
                  <a:cubicBezTo>
                    <a:pt x="127" y="55"/>
                    <a:pt x="118" y="56"/>
                    <a:pt x="115" y="55"/>
                  </a:cubicBezTo>
                  <a:cubicBezTo>
                    <a:pt x="115" y="55"/>
                    <a:pt x="110" y="55"/>
                    <a:pt x="109" y="59"/>
                  </a:cubicBezTo>
                  <a:cubicBezTo>
                    <a:pt x="109" y="59"/>
                    <a:pt x="110" y="60"/>
                    <a:pt x="108" y="61"/>
                  </a:cubicBezTo>
                  <a:cubicBezTo>
                    <a:pt x="108" y="61"/>
                    <a:pt x="108" y="61"/>
                    <a:pt x="108" y="63"/>
                  </a:cubicBezTo>
                  <a:cubicBezTo>
                    <a:pt x="108" y="63"/>
                    <a:pt x="108" y="70"/>
                    <a:pt x="102" y="66"/>
                  </a:cubicBezTo>
                  <a:cubicBezTo>
                    <a:pt x="102" y="66"/>
                    <a:pt x="97" y="64"/>
                    <a:pt x="98" y="60"/>
                  </a:cubicBezTo>
                  <a:cubicBezTo>
                    <a:pt x="98" y="60"/>
                    <a:pt x="99" y="56"/>
                    <a:pt x="95" y="58"/>
                  </a:cubicBezTo>
                  <a:cubicBezTo>
                    <a:pt x="95" y="58"/>
                    <a:pt x="84" y="63"/>
                    <a:pt x="79" y="64"/>
                  </a:cubicBezTo>
                  <a:cubicBezTo>
                    <a:pt x="79" y="64"/>
                    <a:pt x="65" y="66"/>
                    <a:pt x="66" y="70"/>
                  </a:cubicBezTo>
                  <a:cubicBezTo>
                    <a:pt x="66" y="70"/>
                    <a:pt x="68" y="74"/>
                    <a:pt x="65" y="74"/>
                  </a:cubicBezTo>
                  <a:cubicBezTo>
                    <a:pt x="65" y="74"/>
                    <a:pt x="63" y="73"/>
                    <a:pt x="61" y="70"/>
                  </a:cubicBezTo>
                  <a:cubicBezTo>
                    <a:pt x="61" y="70"/>
                    <a:pt x="61" y="69"/>
                    <a:pt x="58" y="71"/>
                  </a:cubicBezTo>
                  <a:cubicBezTo>
                    <a:pt x="58" y="71"/>
                    <a:pt x="50" y="73"/>
                    <a:pt x="52" y="77"/>
                  </a:cubicBezTo>
                  <a:cubicBezTo>
                    <a:pt x="52" y="77"/>
                    <a:pt x="53" y="78"/>
                    <a:pt x="53" y="80"/>
                  </a:cubicBezTo>
                  <a:cubicBezTo>
                    <a:pt x="53" y="80"/>
                    <a:pt x="56" y="82"/>
                    <a:pt x="53" y="82"/>
                  </a:cubicBezTo>
                  <a:cubicBezTo>
                    <a:pt x="53" y="82"/>
                    <a:pt x="50" y="79"/>
                    <a:pt x="48" y="76"/>
                  </a:cubicBezTo>
                  <a:cubicBezTo>
                    <a:pt x="48" y="76"/>
                    <a:pt x="48" y="73"/>
                    <a:pt x="44" y="76"/>
                  </a:cubicBezTo>
                  <a:cubicBezTo>
                    <a:pt x="44" y="76"/>
                    <a:pt x="31" y="77"/>
                    <a:pt x="25" y="86"/>
                  </a:cubicBezTo>
                  <a:cubicBezTo>
                    <a:pt x="25" y="86"/>
                    <a:pt x="23" y="87"/>
                    <a:pt x="23" y="90"/>
                  </a:cubicBezTo>
                  <a:cubicBezTo>
                    <a:pt x="23" y="90"/>
                    <a:pt x="20" y="93"/>
                    <a:pt x="19" y="94"/>
                  </a:cubicBezTo>
                  <a:cubicBezTo>
                    <a:pt x="19" y="94"/>
                    <a:pt x="15" y="99"/>
                    <a:pt x="13" y="99"/>
                  </a:cubicBezTo>
                  <a:cubicBezTo>
                    <a:pt x="13" y="99"/>
                    <a:pt x="10" y="98"/>
                    <a:pt x="8" y="98"/>
                  </a:cubicBezTo>
                  <a:cubicBezTo>
                    <a:pt x="8" y="98"/>
                    <a:pt x="8" y="98"/>
                    <a:pt x="6" y="96"/>
                  </a:cubicBezTo>
                  <a:cubicBezTo>
                    <a:pt x="6" y="96"/>
                    <a:pt x="0" y="92"/>
                    <a:pt x="4" y="88"/>
                  </a:cubicBezTo>
                  <a:cubicBezTo>
                    <a:pt x="4" y="88"/>
                    <a:pt x="8" y="84"/>
                    <a:pt x="10" y="79"/>
                  </a:cubicBezTo>
                  <a:cubicBezTo>
                    <a:pt x="10" y="79"/>
                    <a:pt x="11" y="73"/>
                    <a:pt x="16" y="74"/>
                  </a:cubicBezTo>
                  <a:cubicBezTo>
                    <a:pt x="16" y="74"/>
                    <a:pt x="21" y="75"/>
                    <a:pt x="22" y="77"/>
                  </a:cubicBezTo>
                  <a:cubicBezTo>
                    <a:pt x="22" y="77"/>
                    <a:pt x="23" y="78"/>
                    <a:pt x="25" y="76"/>
                  </a:cubicBezTo>
                  <a:cubicBezTo>
                    <a:pt x="25" y="76"/>
                    <a:pt x="40" y="74"/>
                    <a:pt x="47" y="70"/>
                  </a:cubicBezTo>
                  <a:cubicBezTo>
                    <a:pt x="47" y="70"/>
                    <a:pt x="48" y="70"/>
                    <a:pt x="48" y="66"/>
                  </a:cubicBezTo>
                  <a:cubicBezTo>
                    <a:pt x="48" y="66"/>
                    <a:pt x="45" y="51"/>
                    <a:pt x="40" y="44"/>
                  </a:cubicBezTo>
                  <a:cubicBezTo>
                    <a:pt x="40" y="44"/>
                    <a:pt x="35" y="35"/>
                    <a:pt x="31"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0" name="Freeform 12">
              <a:extLst>
                <a:ext uri="{FF2B5EF4-FFF2-40B4-BE49-F238E27FC236}">
                  <a16:creationId xmlns:a16="http://schemas.microsoft.com/office/drawing/2014/main" id="{030757E3-91F8-4ABD-901D-612D7544837E}"/>
                </a:ext>
              </a:extLst>
            </p:cNvPr>
            <p:cNvSpPr>
              <a:spLocks/>
            </p:cNvSpPr>
            <p:nvPr/>
          </p:nvSpPr>
          <p:spPr bwMode="auto">
            <a:xfrm>
              <a:off x="4306" y="2062"/>
              <a:ext cx="168" cy="188"/>
            </a:xfrm>
            <a:custGeom>
              <a:avLst/>
              <a:gdLst>
                <a:gd name="T0" fmla="*/ 26 w 88"/>
                <a:gd name="T1" fmla="*/ 10 h 97"/>
                <a:gd name="T2" fmla="*/ 39 w 88"/>
                <a:gd name="T3" fmla="*/ 7 h 97"/>
                <a:gd name="T4" fmla="*/ 47 w 88"/>
                <a:gd name="T5" fmla="*/ 3 h 97"/>
                <a:gd name="T6" fmla="*/ 53 w 88"/>
                <a:gd name="T7" fmla="*/ 2 h 97"/>
                <a:gd name="T8" fmla="*/ 69 w 88"/>
                <a:gd name="T9" fmla="*/ 9 h 97"/>
                <a:gd name="T10" fmla="*/ 64 w 88"/>
                <a:gd name="T11" fmla="*/ 16 h 97"/>
                <a:gd name="T12" fmla="*/ 61 w 88"/>
                <a:gd name="T13" fmla="*/ 26 h 97"/>
                <a:gd name="T14" fmla="*/ 69 w 88"/>
                <a:gd name="T15" fmla="*/ 33 h 97"/>
                <a:gd name="T16" fmla="*/ 82 w 88"/>
                <a:gd name="T17" fmla="*/ 36 h 97"/>
                <a:gd name="T18" fmla="*/ 84 w 88"/>
                <a:gd name="T19" fmla="*/ 45 h 97"/>
                <a:gd name="T20" fmla="*/ 79 w 88"/>
                <a:gd name="T21" fmla="*/ 48 h 97"/>
                <a:gd name="T22" fmla="*/ 75 w 88"/>
                <a:gd name="T23" fmla="*/ 48 h 97"/>
                <a:gd name="T24" fmla="*/ 69 w 88"/>
                <a:gd name="T25" fmla="*/ 55 h 97"/>
                <a:gd name="T26" fmla="*/ 69 w 88"/>
                <a:gd name="T27" fmla="*/ 70 h 97"/>
                <a:gd name="T28" fmla="*/ 58 w 88"/>
                <a:gd name="T29" fmla="*/ 89 h 97"/>
                <a:gd name="T30" fmla="*/ 53 w 88"/>
                <a:gd name="T31" fmla="*/ 92 h 97"/>
                <a:gd name="T32" fmla="*/ 48 w 88"/>
                <a:gd name="T33" fmla="*/ 96 h 97"/>
                <a:gd name="T34" fmla="*/ 45 w 88"/>
                <a:gd name="T35" fmla="*/ 97 h 97"/>
                <a:gd name="T36" fmla="*/ 24 w 88"/>
                <a:gd name="T37" fmla="*/ 97 h 97"/>
                <a:gd name="T38" fmla="*/ 20 w 88"/>
                <a:gd name="T39" fmla="*/ 97 h 97"/>
                <a:gd name="T40" fmla="*/ 18 w 88"/>
                <a:gd name="T41" fmla="*/ 95 h 97"/>
                <a:gd name="T42" fmla="*/ 17 w 88"/>
                <a:gd name="T43" fmla="*/ 95 h 97"/>
                <a:gd name="T44" fmla="*/ 14 w 88"/>
                <a:gd name="T45" fmla="*/ 94 h 97"/>
                <a:gd name="T46" fmla="*/ 4 w 88"/>
                <a:gd name="T47" fmla="*/ 89 h 97"/>
                <a:gd name="T48" fmla="*/ 6 w 88"/>
                <a:gd name="T49" fmla="*/ 88 h 97"/>
                <a:gd name="T50" fmla="*/ 14 w 88"/>
                <a:gd name="T51" fmla="*/ 89 h 97"/>
                <a:gd name="T52" fmla="*/ 15 w 88"/>
                <a:gd name="T53" fmla="*/ 86 h 97"/>
                <a:gd name="T54" fmla="*/ 40 w 88"/>
                <a:gd name="T55" fmla="*/ 81 h 97"/>
                <a:gd name="T56" fmla="*/ 55 w 88"/>
                <a:gd name="T57" fmla="*/ 54 h 97"/>
                <a:gd name="T58" fmla="*/ 38 w 88"/>
                <a:gd name="T59" fmla="*/ 53 h 97"/>
                <a:gd name="T60" fmla="*/ 25 w 88"/>
                <a:gd name="T61" fmla="*/ 57 h 97"/>
                <a:gd name="T62" fmla="*/ 15 w 88"/>
                <a:gd name="T63" fmla="*/ 44 h 97"/>
                <a:gd name="T64" fmla="*/ 16 w 88"/>
                <a:gd name="T65" fmla="*/ 42 h 97"/>
                <a:gd name="T66" fmla="*/ 23 w 88"/>
                <a:gd name="T67" fmla="*/ 43 h 97"/>
                <a:gd name="T68" fmla="*/ 30 w 88"/>
                <a:gd name="T69" fmla="*/ 42 h 97"/>
                <a:gd name="T70" fmla="*/ 42 w 88"/>
                <a:gd name="T71" fmla="*/ 40 h 97"/>
                <a:gd name="T72" fmla="*/ 51 w 88"/>
                <a:gd name="T73" fmla="*/ 38 h 97"/>
                <a:gd name="T74" fmla="*/ 49 w 88"/>
                <a:gd name="T75" fmla="*/ 35 h 97"/>
                <a:gd name="T76" fmla="*/ 42 w 88"/>
                <a:gd name="T77" fmla="*/ 21 h 97"/>
                <a:gd name="T78" fmla="*/ 45 w 88"/>
                <a:gd name="T79" fmla="*/ 12 h 97"/>
                <a:gd name="T80" fmla="*/ 31 w 88"/>
                <a:gd name="T81" fmla="*/ 15 h 97"/>
                <a:gd name="T82" fmla="*/ 25 w 88"/>
                <a:gd name="T83" fmla="*/ 12 h 97"/>
                <a:gd name="T84" fmla="*/ 26 w 88"/>
                <a:gd name="T8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7">
                  <a:moveTo>
                    <a:pt x="26" y="10"/>
                  </a:moveTo>
                  <a:cubicBezTo>
                    <a:pt x="26" y="10"/>
                    <a:pt x="31" y="11"/>
                    <a:pt x="39" y="7"/>
                  </a:cubicBezTo>
                  <a:cubicBezTo>
                    <a:pt x="39" y="7"/>
                    <a:pt x="46" y="6"/>
                    <a:pt x="47" y="3"/>
                  </a:cubicBezTo>
                  <a:cubicBezTo>
                    <a:pt x="47" y="3"/>
                    <a:pt x="48" y="0"/>
                    <a:pt x="53" y="2"/>
                  </a:cubicBezTo>
                  <a:cubicBezTo>
                    <a:pt x="53" y="2"/>
                    <a:pt x="67" y="1"/>
                    <a:pt x="69" y="9"/>
                  </a:cubicBezTo>
                  <a:cubicBezTo>
                    <a:pt x="69" y="9"/>
                    <a:pt x="70" y="13"/>
                    <a:pt x="64" y="16"/>
                  </a:cubicBezTo>
                  <a:cubicBezTo>
                    <a:pt x="64" y="16"/>
                    <a:pt x="60" y="20"/>
                    <a:pt x="61" y="26"/>
                  </a:cubicBezTo>
                  <a:cubicBezTo>
                    <a:pt x="61" y="26"/>
                    <a:pt x="65" y="35"/>
                    <a:pt x="69" y="33"/>
                  </a:cubicBezTo>
                  <a:cubicBezTo>
                    <a:pt x="69" y="33"/>
                    <a:pt x="81" y="33"/>
                    <a:pt x="82" y="36"/>
                  </a:cubicBezTo>
                  <a:cubicBezTo>
                    <a:pt x="82" y="36"/>
                    <a:pt x="88" y="42"/>
                    <a:pt x="84" y="45"/>
                  </a:cubicBezTo>
                  <a:cubicBezTo>
                    <a:pt x="84" y="45"/>
                    <a:pt x="81" y="46"/>
                    <a:pt x="79" y="48"/>
                  </a:cubicBezTo>
                  <a:cubicBezTo>
                    <a:pt x="79" y="48"/>
                    <a:pt x="78" y="49"/>
                    <a:pt x="75" y="48"/>
                  </a:cubicBezTo>
                  <a:cubicBezTo>
                    <a:pt x="75" y="48"/>
                    <a:pt x="68" y="48"/>
                    <a:pt x="69" y="55"/>
                  </a:cubicBezTo>
                  <a:cubicBezTo>
                    <a:pt x="69" y="70"/>
                    <a:pt x="69" y="70"/>
                    <a:pt x="69" y="70"/>
                  </a:cubicBezTo>
                  <a:cubicBezTo>
                    <a:pt x="69" y="70"/>
                    <a:pt x="65" y="83"/>
                    <a:pt x="58" y="89"/>
                  </a:cubicBezTo>
                  <a:cubicBezTo>
                    <a:pt x="58" y="89"/>
                    <a:pt x="54" y="92"/>
                    <a:pt x="53" y="92"/>
                  </a:cubicBezTo>
                  <a:cubicBezTo>
                    <a:pt x="53" y="92"/>
                    <a:pt x="51" y="93"/>
                    <a:pt x="48" y="96"/>
                  </a:cubicBezTo>
                  <a:cubicBezTo>
                    <a:pt x="48" y="96"/>
                    <a:pt x="47" y="97"/>
                    <a:pt x="45" y="97"/>
                  </a:cubicBezTo>
                  <a:cubicBezTo>
                    <a:pt x="24" y="97"/>
                    <a:pt x="24" y="97"/>
                    <a:pt x="24" y="97"/>
                  </a:cubicBezTo>
                  <a:cubicBezTo>
                    <a:pt x="24" y="97"/>
                    <a:pt x="22" y="96"/>
                    <a:pt x="20" y="97"/>
                  </a:cubicBezTo>
                  <a:cubicBezTo>
                    <a:pt x="20" y="97"/>
                    <a:pt x="18" y="96"/>
                    <a:pt x="18" y="95"/>
                  </a:cubicBezTo>
                  <a:cubicBezTo>
                    <a:pt x="18" y="95"/>
                    <a:pt x="19" y="94"/>
                    <a:pt x="17" y="95"/>
                  </a:cubicBezTo>
                  <a:cubicBezTo>
                    <a:pt x="17" y="95"/>
                    <a:pt x="16" y="93"/>
                    <a:pt x="14" y="94"/>
                  </a:cubicBezTo>
                  <a:cubicBezTo>
                    <a:pt x="4" y="89"/>
                    <a:pt x="4" y="89"/>
                    <a:pt x="4" y="89"/>
                  </a:cubicBezTo>
                  <a:cubicBezTo>
                    <a:pt x="4" y="89"/>
                    <a:pt x="0" y="87"/>
                    <a:pt x="6" y="88"/>
                  </a:cubicBezTo>
                  <a:cubicBezTo>
                    <a:pt x="6" y="88"/>
                    <a:pt x="19" y="93"/>
                    <a:pt x="14" y="89"/>
                  </a:cubicBezTo>
                  <a:cubicBezTo>
                    <a:pt x="14" y="89"/>
                    <a:pt x="11" y="86"/>
                    <a:pt x="15" y="86"/>
                  </a:cubicBezTo>
                  <a:cubicBezTo>
                    <a:pt x="15" y="86"/>
                    <a:pt x="30" y="87"/>
                    <a:pt x="40" y="81"/>
                  </a:cubicBezTo>
                  <a:cubicBezTo>
                    <a:pt x="40" y="81"/>
                    <a:pt x="61" y="73"/>
                    <a:pt x="55" y="54"/>
                  </a:cubicBezTo>
                  <a:cubicBezTo>
                    <a:pt x="55" y="54"/>
                    <a:pt x="48" y="50"/>
                    <a:pt x="38" y="53"/>
                  </a:cubicBezTo>
                  <a:cubicBezTo>
                    <a:pt x="38" y="53"/>
                    <a:pt x="29" y="59"/>
                    <a:pt x="25" y="57"/>
                  </a:cubicBezTo>
                  <a:cubicBezTo>
                    <a:pt x="25" y="57"/>
                    <a:pt x="17" y="51"/>
                    <a:pt x="15" y="44"/>
                  </a:cubicBezTo>
                  <a:cubicBezTo>
                    <a:pt x="15" y="44"/>
                    <a:pt x="12" y="40"/>
                    <a:pt x="16" y="42"/>
                  </a:cubicBezTo>
                  <a:cubicBezTo>
                    <a:pt x="16" y="42"/>
                    <a:pt x="17" y="44"/>
                    <a:pt x="23" y="43"/>
                  </a:cubicBezTo>
                  <a:cubicBezTo>
                    <a:pt x="23" y="43"/>
                    <a:pt x="28" y="44"/>
                    <a:pt x="30" y="42"/>
                  </a:cubicBezTo>
                  <a:cubicBezTo>
                    <a:pt x="30" y="42"/>
                    <a:pt x="35" y="41"/>
                    <a:pt x="42" y="40"/>
                  </a:cubicBezTo>
                  <a:cubicBezTo>
                    <a:pt x="42" y="40"/>
                    <a:pt x="49" y="39"/>
                    <a:pt x="51" y="38"/>
                  </a:cubicBezTo>
                  <a:cubicBezTo>
                    <a:pt x="51" y="38"/>
                    <a:pt x="53" y="35"/>
                    <a:pt x="49" y="35"/>
                  </a:cubicBezTo>
                  <a:cubicBezTo>
                    <a:pt x="49" y="35"/>
                    <a:pt x="39" y="37"/>
                    <a:pt x="42" y="21"/>
                  </a:cubicBezTo>
                  <a:cubicBezTo>
                    <a:pt x="42" y="21"/>
                    <a:pt x="50" y="9"/>
                    <a:pt x="45" y="12"/>
                  </a:cubicBezTo>
                  <a:cubicBezTo>
                    <a:pt x="45" y="12"/>
                    <a:pt x="37" y="17"/>
                    <a:pt x="31" y="15"/>
                  </a:cubicBezTo>
                  <a:cubicBezTo>
                    <a:pt x="31" y="15"/>
                    <a:pt x="27" y="15"/>
                    <a:pt x="25" y="12"/>
                  </a:cubicBezTo>
                  <a:cubicBezTo>
                    <a:pt x="25" y="12"/>
                    <a:pt x="22" y="7"/>
                    <a:pt x="2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1" name="Freeform 13">
              <a:extLst>
                <a:ext uri="{FF2B5EF4-FFF2-40B4-BE49-F238E27FC236}">
                  <a16:creationId xmlns:a16="http://schemas.microsoft.com/office/drawing/2014/main" id="{7B30496D-9A92-44F2-A10D-0AE9B018CE8E}"/>
                </a:ext>
              </a:extLst>
            </p:cNvPr>
            <p:cNvSpPr>
              <a:spLocks/>
            </p:cNvSpPr>
            <p:nvPr/>
          </p:nvSpPr>
          <p:spPr bwMode="auto">
            <a:xfrm>
              <a:off x="4023" y="1962"/>
              <a:ext cx="151" cy="247"/>
            </a:xfrm>
            <a:custGeom>
              <a:avLst/>
              <a:gdLst>
                <a:gd name="T0" fmla="*/ 37 w 79"/>
                <a:gd name="T1" fmla="*/ 7 h 128"/>
                <a:gd name="T2" fmla="*/ 39 w 79"/>
                <a:gd name="T3" fmla="*/ 5 h 128"/>
                <a:gd name="T4" fmla="*/ 49 w 79"/>
                <a:gd name="T5" fmla="*/ 8 h 128"/>
                <a:gd name="T6" fmla="*/ 58 w 79"/>
                <a:gd name="T7" fmla="*/ 12 h 128"/>
                <a:gd name="T8" fmla="*/ 60 w 79"/>
                <a:gd name="T9" fmla="*/ 19 h 128"/>
                <a:gd name="T10" fmla="*/ 61 w 79"/>
                <a:gd name="T11" fmla="*/ 26 h 128"/>
                <a:gd name="T12" fmla="*/ 69 w 79"/>
                <a:gd name="T13" fmla="*/ 33 h 128"/>
                <a:gd name="T14" fmla="*/ 70 w 79"/>
                <a:gd name="T15" fmla="*/ 33 h 128"/>
                <a:gd name="T16" fmla="*/ 74 w 79"/>
                <a:gd name="T17" fmla="*/ 38 h 128"/>
                <a:gd name="T18" fmla="*/ 75 w 79"/>
                <a:gd name="T19" fmla="*/ 41 h 128"/>
                <a:gd name="T20" fmla="*/ 77 w 79"/>
                <a:gd name="T21" fmla="*/ 47 h 128"/>
                <a:gd name="T22" fmla="*/ 70 w 79"/>
                <a:gd name="T23" fmla="*/ 58 h 128"/>
                <a:gd name="T24" fmla="*/ 66 w 79"/>
                <a:gd name="T25" fmla="*/ 61 h 128"/>
                <a:gd name="T26" fmla="*/ 62 w 79"/>
                <a:gd name="T27" fmla="*/ 69 h 128"/>
                <a:gd name="T28" fmla="*/ 56 w 79"/>
                <a:gd name="T29" fmla="*/ 77 h 128"/>
                <a:gd name="T30" fmla="*/ 48 w 79"/>
                <a:gd name="T31" fmla="*/ 94 h 128"/>
                <a:gd name="T32" fmla="*/ 44 w 79"/>
                <a:gd name="T33" fmla="*/ 103 h 128"/>
                <a:gd name="T34" fmla="*/ 38 w 79"/>
                <a:gd name="T35" fmla="*/ 107 h 128"/>
                <a:gd name="T36" fmla="*/ 36 w 79"/>
                <a:gd name="T37" fmla="*/ 111 h 128"/>
                <a:gd name="T38" fmla="*/ 33 w 79"/>
                <a:gd name="T39" fmla="*/ 115 h 128"/>
                <a:gd name="T40" fmla="*/ 25 w 79"/>
                <a:gd name="T41" fmla="*/ 119 h 128"/>
                <a:gd name="T42" fmla="*/ 18 w 79"/>
                <a:gd name="T43" fmla="*/ 122 h 128"/>
                <a:gd name="T44" fmla="*/ 13 w 79"/>
                <a:gd name="T45" fmla="*/ 123 h 128"/>
                <a:gd name="T46" fmla="*/ 11 w 79"/>
                <a:gd name="T47" fmla="*/ 125 h 128"/>
                <a:gd name="T48" fmla="*/ 3 w 79"/>
                <a:gd name="T49" fmla="*/ 127 h 128"/>
                <a:gd name="T50" fmla="*/ 9 w 79"/>
                <a:gd name="T51" fmla="*/ 111 h 128"/>
                <a:gd name="T52" fmla="*/ 14 w 79"/>
                <a:gd name="T53" fmla="*/ 103 h 128"/>
                <a:gd name="T54" fmla="*/ 18 w 79"/>
                <a:gd name="T55" fmla="*/ 99 h 128"/>
                <a:gd name="T56" fmla="*/ 20 w 79"/>
                <a:gd name="T57" fmla="*/ 99 h 128"/>
                <a:gd name="T58" fmla="*/ 25 w 79"/>
                <a:gd name="T59" fmla="*/ 93 h 128"/>
                <a:gd name="T60" fmla="*/ 23 w 79"/>
                <a:gd name="T61" fmla="*/ 90 h 128"/>
                <a:gd name="T62" fmla="*/ 23 w 79"/>
                <a:gd name="T63" fmla="*/ 85 h 128"/>
                <a:gd name="T64" fmla="*/ 22 w 79"/>
                <a:gd name="T65" fmla="*/ 83 h 128"/>
                <a:gd name="T66" fmla="*/ 18 w 79"/>
                <a:gd name="T67" fmla="*/ 81 h 128"/>
                <a:gd name="T68" fmla="*/ 15 w 79"/>
                <a:gd name="T69" fmla="*/ 80 h 128"/>
                <a:gd name="T70" fmla="*/ 9 w 79"/>
                <a:gd name="T71" fmla="*/ 69 h 128"/>
                <a:gd name="T72" fmla="*/ 27 w 79"/>
                <a:gd name="T73" fmla="*/ 67 h 128"/>
                <a:gd name="T74" fmla="*/ 36 w 79"/>
                <a:gd name="T75" fmla="*/ 55 h 128"/>
                <a:gd name="T76" fmla="*/ 35 w 79"/>
                <a:gd name="T77" fmla="*/ 52 h 128"/>
                <a:gd name="T78" fmla="*/ 36 w 79"/>
                <a:gd name="T79" fmla="*/ 49 h 128"/>
                <a:gd name="T80" fmla="*/ 36 w 79"/>
                <a:gd name="T81" fmla="*/ 45 h 128"/>
                <a:gd name="T82" fmla="*/ 37 w 79"/>
                <a:gd name="T83" fmla="*/ 42 h 128"/>
                <a:gd name="T84" fmla="*/ 37 w 79"/>
                <a:gd name="T85" fmla="*/ 39 h 128"/>
                <a:gd name="T86" fmla="*/ 38 w 79"/>
                <a:gd name="T87" fmla="*/ 36 h 128"/>
                <a:gd name="T88" fmla="*/ 38 w 79"/>
                <a:gd name="T89" fmla="*/ 33 h 128"/>
                <a:gd name="T90" fmla="*/ 39 w 79"/>
                <a:gd name="T91" fmla="*/ 32 h 128"/>
                <a:gd name="T92" fmla="*/ 40 w 79"/>
                <a:gd name="T93" fmla="*/ 29 h 128"/>
                <a:gd name="T94" fmla="*/ 39 w 79"/>
                <a:gd name="T95" fmla="*/ 25 h 128"/>
                <a:gd name="T96" fmla="*/ 37 w 79"/>
                <a:gd name="T97" fmla="*/ 22 h 128"/>
                <a:gd name="T98" fmla="*/ 37 w 79"/>
                <a:gd name="T99" fmla="*/ 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9" h="128">
                  <a:moveTo>
                    <a:pt x="37" y="7"/>
                  </a:moveTo>
                  <a:cubicBezTo>
                    <a:pt x="37" y="7"/>
                    <a:pt x="33" y="0"/>
                    <a:pt x="39" y="5"/>
                  </a:cubicBezTo>
                  <a:cubicBezTo>
                    <a:pt x="39" y="5"/>
                    <a:pt x="46" y="5"/>
                    <a:pt x="49" y="8"/>
                  </a:cubicBezTo>
                  <a:cubicBezTo>
                    <a:pt x="49" y="8"/>
                    <a:pt x="55" y="11"/>
                    <a:pt x="58" y="12"/>
                  </a:cubicBezTo>
                  <a:cubicBezTo>
                    <a:pt x="58" y="12"/>
                    <a:pt x="60" y="12"/>
                    <a:pt x="60" y="19"/>
                  </a:cubicBezTo>
                  <a:cubicBezTo>
                    <a:pt x="60" y="19"/>
                    <a:pt x="59" y="26"/>
                    <a:pt x="61" y="26"/>
                  </a:cubicBezTo>
                  <a:cubicBezTo>
                    <a:pt x="61" y="26"/>
                    <a:pt x="67" y="31"/>
                    <a:pt x="69" y="33"/>
                  </a:cubicBezTo>
                  <a:cubicBezTo>
                    <a:pt x="69" y="33"/>
                    <a:pt x="69" y="34"/>
                    <a:pt x="70" y="33"/>
                  </a:cubicBezTo>
                  <a:cubicBezTo>
                    <a:pt x="70" y="33"/>
                    <a:pt x="74" y="33"/>
                    <a:pt x="74" y="38"/>
                  </a:cubicBezTo>
                  <a:cubicBezTo>
                    <a:pt x="74" y="38"/>
                    <a:pt x="73" y="41"/>
                    <a:pt x="75" y="41"/>
                  </a:cubicBezTo>
                  <a:cubicBezTo>
                    <a:pt x="75" y="41"/>
                    <a:pt x="79" y="42"/>
                    <a:pt x="77" y="47"/>
                  </a:cubicBezTo>
                  <a:cubicBezTo>
                    <a:pt x="77" y="47"/>
                    <a:pt x="77" y="56"/>
                    <a:pt x="70" y="58"/>
                  </a:cubicBezTo>
                  <a:cubicBezTo>
                    <a:pt x="70" y="58"/>
                    <a:pt x="67" y="58"/>
                    <a:pt x="66" y="61"/>
                  </a:cubicBezTo>
                  <a:cubicBezTo>
                    <a:pt x="66" y="61"/>
                    <a:pt x="62" y="66"/>
                    <a:pt x="62" y="69"/>
                  </a:cubicBezTo>
                  <a:cubicBezTo>
                    <a:pt x="62" y="69"/>
                    <a:pt x="60" y="73"/>
                    <a:pt x="56" y="77"/>
                  </a:cubicBezTo>
                  <a:cubicBezTo>
                    <a:pt x="56" y="77"/>
                    <a:pt x="47" y="82"/>
                    <a:pt x="48" y="94"/>
                  </a:cubicBezTo>
                  <a:cubicBezTo>
                    <a:pt x="48" y="94"/>
                    <a:pt x="51" y="100"/>
                    <a:pt x="44" y="103"/>
                  </a:cubicBezTo>
                  <a:cubicBezTo>
                    <a:pt x="44" y="103"/>
                    <a:pt x="42" y="103"/>
                    <a:pt x="38" y="107"/>
                  </a:cubicBezTo>
                  <a:cubicBezTo>
                    <a:pt x="38" y="107"/>
                    <a:pt x="36" y="110"/>
                    <a:pt x="36" y="111"/>
                  </a:cubicBezTo>
                  <a:cubicBezTo>
                    <a:pt x="36" y="111"/>
                    <a:pt x="33" y="114"/>
                    <a:pt x="33" y="115"/>
                  </a:cubicBezTo>
                  <a:cubicBezTo>
                    <a:pt x="33" y="115"/>
                    <a:pt x="31" y="118"/>
                    <a:pt x="25" y="119"/>
                  </a:cubicBezTo>
                  <a:cubicBezTo>
                    <a:pt x="25" y="119"/>
                    <a:pt x="20" y="119"/>
                    <a:pt x="18" y="122"/>
                  </a:cubicBezTo>
                  <a:cubicBezTo>
                    <a:pt x="18" y="122"/>
                    <a:pt x="15" y="124"/>
                    <a:pt x="13" y="123"/>
                  </a:cubicBezTo>
                  <a:cubicBezTo>
                    <a:pt x="13" y="123"/>
                    <a:pt x="12" y="123"/>
                    <a:pt x="11" y="125"/>
                  </a:cubicBezTo>
                  <a:cubicBezTo>
                    <a:pt x="11" y="125"/>
                    <a:pt x="8" y="128"/>
                    <a:pt x="3" y="127"/>
                  </a:cubicBezTo>
                  <a:cubicBezTo>
                    <a:pt x="3" y="127"/>
                    <a:pt x="7" y="116"/>
                    <a:pt x="9" y="111"/>
                  </a:cubicBezTo>
                  <a:cubicBezTo>
                    <a:pt x="9" y="111"/>
                    <a:pt x="11" y="105"/>
                    <a:pt x="14" y="103"/>
                  </a:cubicBezTo>
                  <a:cubicBezTo>
                    <a:pt x="14" y="103"/>
                    <a:pt x="15" y="98"/>
                    <a:pt x="18" y="99"/>
                  </a:cubicBezTo>
                  <a:cubicBezTo>
                    <a:pt x="18" y="99"/>
                    <a:pt x="19" y="101"/>
                    <a:pt x="20" y="99"/>
                  </a:cubicBezTo>
                  <a:cubicBezTo>
                    <a:pt x="20" y="99"/>
                    <a:pt x="24" y="93"/>
                    <a:pt x="25" y="93"/>
                  </a:cubicBezTo>
                  <a:cubicBezTo>
                    <a:pt x="25" y="93"/>
                    <a:pt x="24" y="90"/>
                    <a:pt x="23" y="90"/>
                  </a:cubicBezTo>
                  <a:cubicBezTo>
                    <a:pt x="23" y="90"/>
                    <a:pt x="22" y="87"/>
                    <a:pt x="23" y="85"/>
                  </a:cubicBezTo>
                  <a:cubicBezTo>
                    <a:pt x="23" y="85"/>
                    <a:pt x="24" y="84"/>
                    <a:pt x="22" y="83"/>
                  </a:cubicBezTo>
                  <a:cubicBezTo>
                    <a:pt x="22" y="83"/>
                    <a:pt x="19" y="79"/>
                    <a:pt x="18" y="81"/>
                  </a:cubicBezTo>
                  <a:cubicBezTo>
                    <a:pt x="18" y="81"/>
                    <a:pt x="17" y="81"/>
                    <a:pt x="15" y="80"/>
                  </a:cubicBezTo>
                  <a:cubicBezTo>
                    <a:pt x="15" y="80"/>
                    <a:pt x="0" y="69"/>
                    <a:pt x="9" y="69"/>
                  </a:cubicBezTo>
                  <a:cubicBezTo>
                    <a:pt x="9" y="69"/>
                    <a:pt x="18" y="72"/>
                    <a:pt x="27" y="67"/>
                  </a:cubicBezTo>
                  <a:cubicBezTo>
                    <a:pt x="27" y="67"/>
                    <a:pt x="29" y="66"/>
                    <a:pt x="36" y="55"/>
                  </a:cubicBezTo>
                  <a:cubicBezTo>
                    <a:pt x="36" y="55"/>
                    <a:pt x="37" y="53"/>
                    <a:pt x="35" y="52"/>
                  </a:cubicBezTo>
                  <a:cubicBezTo>
                    <a:pt x="35" y="52"/>
                    <a:pt x="35" y="50"/>
                    <a:pt x="36" y="49"/>
                  </a:cubicBezTo>
                  <a:cubicBezTo>
                    <a:pt x="36" y="49"/>
                    <a:pt x="36" y="48"/>
                    <a:pt x="36" y="45"/>
                  </a:cubicBezTo>
                  <a:cubicBezTo>
                    <a:pt x="36" y="45"/>
                    <a:pt x="36" y="43"/>
                    <a:pt x="37" y="42"/>
                  </a:cubicBezTo>
                  <a:cubicBezTo>
                    <a:pt x="37" y="42"/>
                    <a:pt x="38" y="40"/>
                    <a:pt x="37" y="39"/>
                  </a:cubicBezTo>
                  <a:cubicBezTo>
                    <a:pt x="37" y="39"/>
                    <a:pt x="37" y="37"/>
                    <a:pt x="38" y="36"/>
                  </a:cubicBezTo>
                  <a:cubicBezTo>
                    <a:pt x="38" y="36"/>
                    <a:pt x="38" y="35"/>
                    <a:pt x="38" y="33"/>
                  </a:cubicBezTo>
                  <a:cubicBezTo>
                    <a:pt x="38" y="33"/>
                    <a:pt x="37" y="32"/>
                    <a:pt x="39" y="32"/>
                  </a:cubicBezTo>
                  <a:cubicBezTo>
                    <a:pt x="39" y="32"/>
                    <a:pt x="41" y="33"/>
                    <a:pt x="40" y="29"/>
                  </a:cubicBezTo>
                  <a:cubicBezTo>
                    <a:pt x="40" y="29"/>
                    <a:pt x="39" y="27"/>
                    <a:pt x="39" y="25"/>
                  </a:cubicBezTo>
                  <a:cubicBezTo>
                    <a:pt x="37" y="22"/>
                    <a:pt x="37" y="22"/>
                    <a:pt x="37" y="22"/>
                  </a:cubicBezTo>
                  <a:lnTo>
                    <a:pt x="37"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2" name="Freeform 14">
              <a:extLst>
                <a:ext uri="{FF2B5EF4-FFF2-40B4-BE49-F238E27FC236}">
                  <a16:creationId xmlns:a16="http://schemas.microsoft.com/office/drawing/2014/main" id="{DFA86146-D619-4118-8401-3A31FF884FD6}"/>
                </a:ext>
              </a:extLst>
            </p:cNvPr>
            <p:cNvSpPr>
              <a:spLocks/>
            </p:cNvSpPr>
            <p:nvPr/>
          </p:nvSpPr>
          <p:spPr bwMode="auto">
            <a:xfrm>
              <a:off x="4157" y="2138"/>
              <a:ext cx="63" cy="70"/>
            </a:xfrm>
            <a:custGeom>
              <a:avLst/>
              <a:gdLst>
                <a:gd name="T0" fmla="*/ 3 w 33"/>
                <a:gd name="T1" fmla="*/ 8 h 36"/>
                <a:gd name="T2" fmla="*/ 7 w 33"/>
                <a:gd name="T3" fmla="*/ 3 h 36"/>
                <a:gd name="T4" fmla="*/ 13 w 33"/>
                <a:gd name="T5" fmla="*/ 4 h 36"/>
                <a:gd name="T6" fmla="*/ 23 w 33"/>
                <a:gd name="T7" fmla="*/ 12 h 36"/>
                <a:gd name="T8" fmla="*/ 30 w 33"/>
                <a:gd name="T9" fmla="*/ 18 h 36"/>
                <a:gd name="T10" fmla="*/ 31 w 33"/>
                <a:gd name="T11" fmla="*/ 25 h 36"/>
                <a:gd name="T12" fmla="*/ 30 w 33"/>
                <a:gd name="T13" fmla="*/ 28 h 36"/>
                <a:gd name="T14" fmla="*/ 28 w 33"/>
                <a:gd name="T15" fmla="*/ 31 h 36"/>
                <a:gd name="T16" fmla="*/ 19 w 33"/>
                <a:gd name="T17" fmla="*/ 34 h 36"/>
                <a:gd name="T18" fmla="*/ 12 w 33"/>
                <a:gd name="T19" fmla="*/ 33 h 36"/>
                <a:gd name="T20" fmla="*/ 8 w 33"/>
                <a:gd name="T21" fmla="*/ 30 h 36"/>
                <a:gd name="T22" fmla="*/ 5 w 33"/>
                <a:gd name="T23" fmla="*/ 29 h 36"/>
                <a:gd name="T24" fmla="*/ 2 w 33"/>
                <a:gd name="T25" fmla="*/ 25 h 36"/>
                <a:gd name="T26" fmla="*/ 2 w 33"/>
                <a:gd name="T27" fmla="*/ 19 h 36"/>
                <a:gd name="T28" fmla="*/ 3 w 33"/>
                <a:gd name="T29"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36">
                  <a:moveTo>
                    <a:pt x="3" y="8"/>
                  </a:moveTo>
                  <a:cubicBezTo>
                    <a:pt x="3" y="8"/>
                    <a:pt x="4" y="0"/>
                    <a:pt x="7" y="3"/>
                  </a:cubicBezTo>
                  <a:cubicBezTo>
                    <a:pt x="7" y="3"/>
                    <a:pt x="10" y="4"/>
                    <a:pt x="13" y="4"/>
                  </a:cubicBezTo>
                  <a:cubicBezTo>
                    <a:pt x="13" y="4"/>
                    <a:pt x="19" y="7"/>
                    <a:pt x="23" y="12"/>
                  </a:cubicBezTo>
                  <a:cubicBezTo>
                    <a:pt x="23" y="12"/>
                    <a:pt x="28" y="17"/>
                    <a:pt x="30" y="18"/>
                  </a:cubicBezTo>
                  <a:cubicBezTo>
                    <a:pt x="30" y="18"/>
                    <a:pt x="33" y="20"/>
                    <a:pt x="31" y="25"/>
                  </a:cubicBezTo>
                  <a:cubicBezTo>
                    <a:pt x="31" y="25"/>
                    <a:pt x="29" y="27"/>
                    <a:pt x="30" y="28"/>
                  </a:cubicBezTo>
                  <a:cubicBezTo>
                    <a:pt x="30" y="28"/>
                    <a:pt x="29" y="30"/>
                    <a:pt x="28" y="31"/>
                  </a:cubicBezTo>
                  <a:cubicBezTo>
                    <a:pt x="28" y="31"/>
                    <a:pt x="24" y="36"/>
                    <a:pt x="19" y="34"/>
                  </a:cubicBezTo>
                  <a:cubicBezTo>
                    <a:pt x="19" y="34"/>
                    <a:pt x="15" y="34"/>
                    <a:pt x="12" y="33"/>
                  </a:cubicBezTo>
                  <a:cubicBezTo>
                    <a:pt x="12" y="33"/>
                    <a:pt x="9" y="32"/>
                    <a:pt x="8" y="30"/>
                  </a:cubicBezTo>
                  <a:cubicBezTo>
                    <a:pt x="8" y="30"/>
                    <a:pt x="6" y="29"/>
                    <a:pt x="5" y="29"/>
                  </a:cubicBezTo>
                  <a:cubicBezTo>
                    <a:pt x="5" y="29"/>
                    <a:pt x="4" y="29"/>
                    <a:pt x="2" y="25"/>
                  </a:cubicBezTo>
                  <a:cubicBezTo>
                    <a:pt x="2" y="25"/>
                    <a:pt x="0" y="23"/>
                    <a:pt x="2" y="19"/>
                  </a:cubicBezTo>
                  <a:cubicBezTo>
                    <a:pt x="2" y="19"/>
                    <a:pt x="4" y="14"/>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3" name="Freeform 15">
              <a:extLst>
                <a:ext uri="{FF2B5EF4-FFF2-40B4-BE49-F238E27FC236}">
                  <a16:creationId xmlns:a16="http://schemas.microsoft.com/office/drawing/2014/main" id="{C90A4456-0A41-4805-ACEA-5799F8725F82}"/>
                </a:ext>
              </a:extLst>
            </p:cNvPr>
            <p:cNvSpPr>
              <a:spLocks/>
            </p:cNvSpPr>
            <p:nvPr/>
          </p:nvSpPr>
          <p:spPr bwMode="auto">
            <a:xfrm>
              <a:off x="3720" y="2064"/>
              <a:ext cx="36" cy="142"/>
            </a:xfrm>
            <a:custGeom>
              <a:avLst/>
              <a:gdLst>
                <a:gd name="T0" fmla="*/ 0 w 19"/>
                <a:gd name="T1" fmla="*/ 48 h 73"/>
                <a:gd name="T2" fmla="*/ 1 w 19"/>
                <a:gd name="T3" fmla="*/ 27 h 73"/>
                <a:gd name="T4" fmla="*/ 1 w 19"/>
                <a:gd name="T5" fmla="*/ 24 h 73"/>
                <a:gd name="T6" fmla="*/ 1 w 19"/>
                <a:gd name="T7" fmla="*/ 12 h 73"/>
                <a:gd name="T8" fmla="*/ 3 w 19"/>
                <a:gd name="T9" fmla="*/ 10 h 73"/>
                <a:gd name="T10" fmla="*/ 3 w 19"/>
                <a:gd name="T11" fmla="*/ 7 h 73"/>
                <a:gd name="T12" fmla="*/ 3 w 19"/>
                <a:gd name="T13" fmla="*/ 5 h 73"/>
                <a:gd name="T14" fmla="*/ 7 w 19"/>
                <a:gd name="T15" fmla="*/ 3 h 73"/>
                <a:gd name="T16" fmla="*/ 6 w 19"/>
                <a:gd name="T17" fmla="*/ 8 h 73"/>
                <a:gd name="T18" fmla="*/ 9 w 19"/>
                <a:gd name="T19" fmla="*/ 26 h 73"/>
                <a:gd name="T20" fmla="*/ 11 w 19"/>
                <a:gd name="T21" fmla="*/ 30 h 73"/>
                <a:gd name="T22" fmla="*/ 14 w 19"/>
                <a:gd name="T23" fmla="*/ 37 h 73"/>
                <a:gd name="T24" fmla="*/ 14 w 19"/>
                <a:gd name="T25" fmla="*/ 42 h 73"/>
                <a:gd name="T26" fmla="*/ 15 w 19"/>
                <a:gd name="T27" fmla="*/ 43 h 73"/>
                <a:gd name="T28" fmla="*/ 17 w 19"/>
                <a:gd name="T29" fmla="*/ 45 h 73"/>
                <a:gd name="T30" fmla="*/ 16 w 19"/>
                <a:gd name="T31" fmla="*/ 54 h 73"/>
                <a:gd name="T32" fmla="*/ 17 w 19"/>
                <a:gd name="T33" fmla="*/ 57 h 73"/>
                <a:gd name="T34" fmla="*/ 18 w 19"/>
                <a:gd name="T35" fmla="*/ 59 h 73"/>
                <a:gd name="T36" fmla="*/ 18 w 19"/>
                <a:gd name="T37" fmla="*/ 61 h 73"/>
                <a:gd name="T38" fmla="*/ 18 w 19"/>
                <a:gd name="T39" fmla="*/ 70 h 73"/>
                <a:gd name="T40" fmla="*/ 13 w 19"/>
                <a:gd name="T41" fmla="*/ 71 h 73"/>
                <a:gd name="T42" fmla="*/ 0 w 19"/>
                <a:gd name="T43" fmla="*/ 4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73">
                  <a:moveTo>
                    <a:pt x="0" y="48"/>
                  </a:moveTo>
                  <a:cubicBezTo>
                    <a:pt x="0" y="48"/>
                    <a:pt x="0" y="28"/>
                    <a:pt x="1" y="27"/>
                  </a:cubicBezTo>
                  <a:cubicBezTo>
                    <a:pt x="1" y="27"/>
                    <a:pt x="1" y="26"/>
                    <a:pt x="1" y="24"/>
                  </a:cubicBezTo>
                  <a:cubicBezTo>
                    <a:pt x="1" y="12"/>
                    <a:pt x="1" y="12"/>
                    <a:pt x="1" y="12"/>
                  </a:cubicBezTo>
                  <a:cubicBezTo>
                    <a:pt x="1" y="12"/>
                    <a:pt x="2" y="11"/>
                    <a:pt x="3" y="10"/>
                  </a:cubicBezTo>
                  <a:cubicBezTo>
                    <a:pt x="3" y="10"/>
                    <a:pt x="2" y="7"/>
                    <a:pt x="3" y="7"/>
                  </a:cubicBezTo>
                  <a:cubicBezTo>
                    <a:pt x="3" y="7"/>
                    <a:pt x="3" y="6"/>
                    <a:pt x="3" y="5"/>
                  </a:cubicBezTo>
                  <a:cubicBezTo>
                    <a:pt x="3" y="5"/>
                    <a:pt x="4" y="0"/>
                    <a:pt x="7" y="3"/>
                  </a:cubicBezTo>
                  <a:cubicBezTo>
                    <a:pt x="7" y="3"/>
                    <a:pt x="8" y="5"/>
                    <a:pt x="6" y="8"/>
                  </a:cubicBezTo>
                  <a:cubicBezTo>
                    <a:pt x="6" y="8"/>
                    <a:pt x="3" y="11"/>
                    <a:pt x="9" y="26"/>
                  </a:cubicBezTo>
                  <a:cubicBezTo>
                    <a:pt x="9" y="26"/>
                    <a:pt x="9" y="28"/>
                    <a:pt x="11" y="30"/>
                  </a:cubicBezTo>
                  <a:cubicBezTo>
                    <a:pt x="11" y="30"/>
                    <a:pt x="14" y="32"/>
                    <a:pt x="14" y="37"/>
                  </a:cubicBezTo>
                  <a:cubicBezTo>
                    <a:pt x="14" y="37"/>
                    <a:pt x="14" y="40"/>
                    <a:pt x="14" y="42"/>
                  </a:cubicBezTo>
                  <a:cubicBezTo>
                    <a:pt x="14" y="42"/>
                    <a:pt x="12" y="44"/>
                    <a:pt x="15" y="43"/>
                  </a:cubicBezTo>
                  <a:cubicBezTo>
                    <a:pt x="15" y="43"/>
                    <a:pt x="17" y="43"/>
                    <a:pt x="17" y="45"/>
                  </a:cubicBezTo>
                  <a:cubicBezTo>
                    <a:pt x="17" y="45"/>
                    <a:pt x="16" y="52"/>
                    <a:pt x="16" y="54"/>
                  </a:cubicBezTo>
                  <a:cubicBezTo>
                    <a:pt x="16" y="54"/>
                    <a:pt x="18" y="56"/>
                    <a:pt x="17" y="57"/>
                  </a:cubicBezTo>
                  <a:cubicBezTo>
                    <a:pt x="17" y="57"/>
                    <a:pt x="17" y="58"/>
                    <a:pt x="18" y="59"/>
                  </a:cubicBezTo>
                  <a:cubicBezTo>
                    <a:pt x="18" y="59"/>
                    <a:pt x="18" y="59"/>
                    <a:pt x="18" y="61"/>
                  </a:cubicBezTo>
                  <a:cubicBezTo>
                    <a:pt x="18" y="61"/>
                    <a:pt x="19" y="69"/>
                    <a:pt x="18" y="70"/>
                  </a:cubicBezTo>
                  <a:cubicBezTo>
                    <a:pt x="18" y="70"/>
                    <a:pt x="16" y="73"/>
                    <a:pt x="13" y="71"/>
                  </a:cubicBezTo>
                  <a:cubicBezTo>
                    <a:pt x="13" y="71"/>
                    <a:pt x="3" y="62"/>
                    <a:pt x="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4" name="Freeform 16">
              <a:extLst>
                <a:ext uri="{FF2B5EF4-FFF2-40B4-BE49-F238E27FC236}">
                  <a16:creationId xmlns:a16="http://schemas.microsoft.com/office/drawing/2014/main" id="{3178CFDD-80A7-44EA-9CC4-3A3A960A0C08}"/>
                </a:ext>
              </a:extLst>
            </p:cNvPr>
            <p:cNvSpPr>
              <a:spLocks/>
            </p:cNvSpPr>
            <p:nvPr/>
          </p:nvSpPr>
          <p:spPr bwMode="auto">
            <a:xfrm>
              <a:off x="3746" y="1985"/>
              <a:ext cx="35" cy="60"/>
            </a:xfrm>
            <a:custGeom>
              <a:avLst/>
              <a:gdLst>
                <a:gd name="T0" fmla="*/ 7 w 18"/>
                <a:gd name="T1" fmla="*/ 5 h 31"/>
                <a:gd name="T2" fmla="*/ 8 w 18"/>
                <a:gd name="T3" fmla="*/ 2 h 31"/>
                <a:gd name="T4" fmla="*/ 11 w 18"/>
                <a:gd name="T5" fmla="*/ 3 h 31"/>
                <a:gd name="T6" fmla="*/ 18 w 18"/>
                <a:gd name="T7" fmla="*/ 25 h 31"/>
                <a:gd name="T8" fmla="*/ 11 w 18"/>
                <a:gd name="T9" fmla="*/ 28 h 31"/>
                <a:gd name="T10" fmla="*/ 7 w 18"/>
                <a:gd name="T11" fmla="*/ 25 h 31"/>
                <a:gd name="T12" fmla="*/ 2 w 18"/>
                <a:gd name="T13" fmla="*/ 25 h 31"/>
                <a:gd name="T14" fmla="*/ 2 w 18"/>
                <a:gd name="T15" fmla="*/ 22 h 31"/>
                <a:gd name="T16" fmla="*/ 7 w 18"/>
                <a:gd name="T17"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31">
                  <a:moveTo>
                    <a:pt x="7" y="5"/>
                  </a:moveTo>
                  <a:cubicBezTo>
                    <a:pt x="7" y="5"/>
                    <a:pt x="6" y="4"/>
                    <a:pt x="8" y="2"/>
                  </a:cubicBezTo>
                  <a:cubicBezTo>
                    <a:pt x="8" y="2"/>
                    <a:pt x="10" y="0"/>
                    <a:pt x="11" y="3"/>
                  </a:cubicBezTo>
                  <a:cubicBezTo>
                    <a:pt x="11" y="3"/>
                    <a:pt x="18" y="18"/>
                    <a:pt x="18" y="25"/>
                  </a:cubicBezTo>
                  <a:cubicBezTo>
                    <a:pt x="18" y="25"/>
                    <a:pt x="17" y="31"/>
                    <a:pt x="11" y="28"/>
                  </a:cubicBezTo>
                  <a:cubicBezTo>
                    <a:pt x="11" y="28"/>
                    <a:pt x="9" y="27"/>
                    <a:pt x="7" y="25"/>
                  </a:cubicBezTo>
                  <a:cubicBezTo>
                    <a:pt x="7" y="25"/>
                    <a:pt x="5" y="26"/>
                    <a:pt x="2" y="25"/>
                  </a:cubicBezTo>
                  <a:cubicBezTo>
                    <a:pt x="2" y="25"/>
                    <a:pt x="0" y="24"/>
                    <a:pt x="2" y="22"/>
                  </a:cubicBezTo>
                  <a:cubicBezTo>
                    <a:pt x="2" y="22"/>
                    <a:pt x="7" y="13"/>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5" name="Freeform 17">
              <a:extLst>
                <a:ext uri="{FF2B5EF4-FFF2-40B4-BE49-F238E27FC236}">
                  <a16:creationId xmlns:a16="http://schemas.microsoft.com/office/drawing/2014/main" id="{B5A09A22-D7FD-4216-8AC2-28EB69C5F314}"/>
                </a:ext>
              </a:extLst>
            </p:cNvPr>
            <p:cNvSpPr>
              <a:spLocks noEditPoints="1"/>
            </p:cNvSpPr>
            <p:nvPr/>
          </p:nvSpPr>
          <p:spPr bwMode="auto">
            <a:xfrm>
              <a:off x="3769" y="1956"/>
              <a:ext cx="218" cy="246"/>
            </a:xfrm>
            <a:custGeom>
              <a:avLst/>
              <a:gdLst>
                <a:gd name="T0" fmla="*/ 98 w 114"/>
                <a:gd name="T1" fmla="*/ 50 h 127"/>
                <a:gd name="T2" fmla="*/ 110 w 114"/>
                <a:gd name="T3" fmla="*/ 70 h 127"/>
                <a:gd name="T4" fmla="*/ 98 w 114"/>
                <a:gd name="T5" fmla="*/ 83 h 127"/>
                <a:gd name="T6" fmla="*/ 82 w 114"/>
                <a:gd name="T7" fmla="*/ 103 h 127"/>
                <a:gd name="T8" fmla="*/ 83 w 114"/>
                <a:gd name="T9" fmla="*/ 119 h 127"/>
                <a:gd name="T10" fmla="*/ 79 w 114"/>
                <a:gd name="T11" fmla="*/ 85 h 127"/>
                <a:gd name="T12" fmla="*/ 97 w 114"/>
                <a:gd name="T13" fmla="*/ 64 h 127"/>
                <a:gd name="T14" fmla="*/ 88 w 114"/>
                <a:gd name="T15" fmla="*/ 51 h 127"/>
                <a:gd name="T16" fmla="*/ 79 w 114"/>
                <a:gd name="T17" fmla="*/ 45 h 127"/>
                <a:gd name="T18" fmla="*/ 38 w 114"/>
                <a:gd name="T19" fmla="*/ 47 h 127"/>
                <a:gd name="T20" fmla="*/ 53 w 114"/>
                <a:gd name="T21" fmla="*/ 40 h 127"/>
                <a:gd name="T22" fmla="*/ 54 w 114"/>
                <a:gd name="T23" fmla="*/ 3 h 127"/>
                <a:gd name="T24" fmla="*/ 61 w 114"/>
                <a:gd name="T25" fmla="*/ 3 h 127"/>
                <a:gd name="T26" fmla="*/ 67 w 114"/>
                <a:gd name="T27" fmla="*/ 27 h 127"/>
                <a:gd name="T28" fmla="*/ 69 w 114"/>
                <a:gd name="T29" fmla="*/ 43 h 127"/>
                <a:gd name="T30" fmla="*/ 79 w 114"/>
                <a:gd name="T31" fmla="*/ 49 h 127"/>
                <a:gd name="T32" fmla="*/ 71 w 114"/>
                <a:gd name="T33" fmla="*/ 53 h 127"/>
                <a:gd name="T34" fmla="*/ 76 w 114"/>
                <a:gd name="T35" fmla="*/ 64 h 127"/>
                <a:gd name="T36" fmla="*/ 72 w 114"/>
                <a:gd name="T37" fmla="*/ 73 h 127"/>
                <a:gd name="T38" fmla="*/ 62 w 114"/>
                <a:gd name="T39" fmla="*/ 95 h 127"/>
                <a:gd name="T40" fmla="*/ 77 w 114"/>
                <a:gd name="T41" fmla="*/ 88 h 127"/>
                <a:gd name="T42" fmla="*/ 79 w 114"/>
                <a:gd name="T43" fmla="*/ 120 h 127"/>
                <a:gd name="T44" fmla="*/ 65 w 114"/>
                <a:gd name="T45" fmla="*/ 120 h 127"/>
                <a:gd name="T46" fmla="*/ 54 w 114"/>
                <a:gd name="T47" fmla="*/ 119 h 127"/>
                <a:gd name="T48" fmla="*/ 33 w 114"/>
                <a:gd name="T49" fmla="*/ 115 h 127"/>
                <a:gd name="T50" fmla="*/ 38 w 114"/>
                <a:gd name="T51" fmla="*/ 109 h 127"/>
                <a:gd name="T52" fmla="*/ 49 w 114"/>
                <a:gd name="T53" fmla="*/ 98 h 127"/>
                <a:gd name="T54" fmla="*/ 50 w 114"/>
                <a:gd name="T55" fmla="*/ 84 h 127"/>
                <a:gd name="T56" fmla="*/ 43 w 114"/>
                <a:gd name="T57" fmla="*/ 67 h 127"/>
                <a:gd name="T58" fmla="*/ 51 w 114"/>
                <a:gd name="T59" fmla="*/ 61 h 127"/>
                <a:gd name="T60" fmla="*/ 53 w 114"/>
                <a:gd name="T61" fmla="*/ 50 h 127"/>
                <a:gd name="T62" fmla="*/ 35 w 114"/>
                <a:gd name="T63" fmla="*/ 59 h 127"/>
                <a:gd name="T64" fmla="*/ 33 w 114"/>
                <a:gd name="T65" fmla="*/ 51 h 127"/>
                <a:gd name="T66" fmla="*/ 0 w 114"/>
                <a:gd name="T67" fmla="*/ 78 h 127"/>
                <a:gd name="T68" fmla="*/ 0 w 114"/>
                <a:gd name="T69" fmla="*/ 76 h 127"/>
                <a:gd name="T70" fmla="*/ 13 w 114"/>
                <a:gd name="T71" fmla="*/ 63 h 127"/>
                <a:gd name="T72" fmla="*/ 33 w 114"/>
                <a:gd name="T73" fmla="*/ 51 h 127"/>
                <a:gd name="T74" fmla="*/ 30 w 114"/>
                <a:gd name="T75" fmla="*/ 63 h 127"/>
                <a:gd name="T76" fmla="*/ 18 w 114"/>
                <a:gd name="T77" fmla="*/ 69 h 127"/>
                <a:gd name="T78" fmla="*/ 12 w 114"/>
                <a:gd name="T79" fmla="*/ 86 h 127"/>
                <a:gd name="T80" fmla="*/ 26 w 114"/>
                <a:gd name="T81" fmla="*/ 106 h 127"/>
                <a:gd name="T82" fmla="*/ 33 w 114"/>
                <a:gd name="T83" fmla="*/ 115 h 127"/>
                <a:gd name="T84" fmla="*/ 13 w 114"/>
                <a:gd name="T85" fmla="*/ 98 h 127"/>
                <a:gd name="T86" fmla="*/ 3 w 114"/>
                <a:gd name="T87" fmla="*/ 8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4" h="127">
                  <a:moveTo>
                    <a:pt x="79" y="45"/>
                  </a:moveTo>
                  <a:cubicBezTo>
                    <a:pt x="86" y="47"/>
                    <a:pt x="95" y="49"/>
                    <a:pt x="98" y="50"/>
                  </a:cubicBezTo>
                  <a:cubicBezTo>
                    <a:pt x="98" y="50"/>
                    <a:pt x="106" y="52"/>
                    <a:pt x="112" y="63"/>
                  </a:cubicBezTo>
                  <a:cubicBezTo>
                    <a:pt x="112" y="63"/>
                    <a:pt x="114" y="64"/>
                    <a:pt x="110" y="70"/>
                  </a:cubicBezTo>
                  <a:cubicBezTo>
                    <a:pt x="110" y="70"/>
                    <a:pt x="106" y="75"/>
                    <a:pt x="101" y="77"/>
                  </a:cubicBezTo>
                  <a:cubicBezTo>
                    <a:pt x="101" y="77"/>
                    <a:pt x="99" y="78"/>
                    <a:pt x="98" y="83"/>
                  </a:cubicBezTo>
                  <a:cubicBezTo>
                    <a:pt x="98" y="83"/>
                    <a:pt x="91" y="93"/>
                    <a:pt x="87" y="95"/>
                  </a:cubicBezTo>
                  <a:cubicBezTo>
                    <a:pt x="87" y="95"/>
                    <a:pt x="81" y="97"/>
                    <a:pt x="82" y="103"/>
                  </a:cubicBezTo>
                  <a:cubicBezTo>
                    <a:pt x="82" y="103"/>
                    <a:pt x="88" y="109"/>
                    <a:pt x="86" y="117"/>
                  </a:cubicBezTo>
                  <a:cubicBezTo>
                    <a:pt x="86" y="117"/>
                    <a:pt x="86" y="119"/>
                    <a:pt x="83" y="119"/>
                  </a:cubicBezTo>
                  <a:cubicBezTo>
                    <a:pt x="83" y="119"/>
                    <a:pt x="82" y="119"/>
                    <a:pt x="79" y="120"/>
                  </a:cubicBezTo>
                  <a:cubicBezTo>
                    <a:pt x="79" y="85"/>
                    <a:pt x="79" y="85"/>
                    <a:pt x="79" y="85"/>
                  </a:cubicBezTo>
                  <a:cubicBezTo>
                    <a:pt x="83" y="81"/>
                    <a:pt x="89" y="76"/>
                    <a:pt x="89" y="76"/>
                  </a:cubicBezTo>
                  <a:cubicBezTo>
                    <a:pt x="90" y="73"/>
                    <a:pt x="97" y="64"/>
                    <a:pt x="97" y="64"/>
                  </a:cubicBezTo>
                  <a:cubicBezTo>
                    <a:pt x="98" y="63"/>
                    <a:pt x="97" y="59"/>
                    <a:pt x="97" y="59"/>
                  </a:cubicBezTo>
                  <a:cubicBezTo>
                    <a:pt x="97" y="57"/>
                    <a:pt x="88" y="51"/>
                    <a:pt x="88" y="51"/>
                  </a:cubicBezTo>
                  <a:cubicBezTo>
                    <a:pt x="87" y="50"/>
                    <a:pt x="83" y="50"/>
                    <a:pt x="79" y="49"/>
                  </a:cubicBezTo>
                  <a:lnTo>
                    <a:pt x="79" y="45"/>
                  </a:lnTo>
                  <a:close/>
                  <a:moveTo>
                    <a:pt x="33" y="51"/>
                  </a:moveTo>
                  <a:cubicBezTo>
                    <a:pt x="35" y="50"/>
                    <a:pt x="37" y="48"/>
                    <a:pt x="38" y="47"/>
                  </a:cubicBezTo>
                  <a:cubicBezTo>
                    <a:pt x="38" y="47"/>
                    <a:pt x="42" y="44"/>
                    <a:pt x="46" y="43"/>
                  </a:cubicBezTo>
                  <a:cubicBezTo>
                    <a:pt x="46" y="43"/>
                    <a:pt x="53" y="42"/>
                    <a:pt x="53" y="40"/>
                  </a:cubicBezTo>
                  <a:cubicBezTo>
                    <a:pt x="53" y="40"/>
                    <a:pt x="54" y="34"/>
                    <a:pt x="54" y="32"/>
                  </a:cubicBezTo>
                  <a:cubicBezTo>
                    <a:pt x="54" y="3"/>
                    <a:pt x="54" y="3"/>
                    <a:pt x="54" y="3"/>
                  </a:cubicBezTo>
                  <a:cubicBezTo>
                    <a:pt x="54" y="3"/>
                    <a:pt x="54" y="0"/>
                    <a:pt x="57" y="2"/>
                  </a:cubicBezTo>
                  <a:cubicBezTo>
                    <a:pt x="57" y="2"/>
                    <a:pt x="58" y="4"/>
                    <a:pt x="61" y="3"/>
                  </a:cubicBezTo>
                  <a:cubicBezTo>
                    <a:pt x="61" y="3"/>
                    <a:pt x="64" y="3"/>
                    <a:pt x="65" y="10"/>
                  </a:cubicBezTo>
                  <a:cubicBezTo>
                    <a:pt x="65" y="10"/>
                    <a:pt x="67" y="19"/>
                    <a:pt x="67" y="27"/>
                  </a:cubicBezTo>
                  <a:cubicBezTo>
                    <a:pt x="67" y="27"/>
                    <a:pt x="67" y="37"/>
                    <a:pt x="67" y="39"/>
                  </a:cubicBezTo>
                  <a:cubicBezTo>
                    <a:pt x="67" y="39"/>
                    <a:pt x="66" y="42"/>
                    <a:pt x="69" y="43"/>
                  </a:cubicBezTo>
                  <a:cubicBezTo>
                    <a:pt x="69" y="43"/>
                    <a:pt x="74" y="44"/>
                    <a:pt x="79" y="45"/>
                  </a:cubicBezTo>
                  <a:cubicBezTo>
                    <a:pt x="79" y="49"/>
                    <a:pt x="79" y="49"/>
                    <a:pt x="79" y="49"/>
                  </a:cubicBezTo>
                  <a:cubicBezTo>
                    <a:pt x="76" y="48"/>
                    <a:pt x="73" y="48"/>
                    <a:pt x="73" y="48"/>
                  </a:cubicBezTo>
                  <a:cubicBezTo>
                    <a:pt x="67" y="47"/>
                    <a:pt x="71" y="53"/>
                    <a:pt x="71" y="53"/>
                  </a:cubicBezTo>
                  <a:cubicBezTo>
                    <a:pt x="72" y="55"/>
                    <a:pt x="74" y="60"/>
                    <a:pt x="74" y="60"/>
                  </a:cubicBezTo>
                  <a:cubicBezTo>
                    <a:pt x="74" y="63"/>
                    <a:pt x="76" y="64"/>
                    <a:pt x="76" y="64"/>
                  </a:cubicBezTo>
                  <a:cubicBezTo>
                    <a:pt x="78" y="67"/>
                    <a:pt x="75" y="70"/>
                    <a:pt x="75" y="70"/>
                  </a:cubicBezTo>
                  <a:cubicBezTo>
                    <a:pt x="74" y="71"/>
                    <a:pt x="72" y="73"/>
                    <a:pt x="72" y="73"/>
                  </a:cubicBezTo>
                  <a:cubicBezTo>
                    <a:pt x="70" y="79"/>
                    <a:pt x="64" y="83"/>
                    <a:pt x="64" y="83"/>
                  </a:cubicBezTo>
                  <a:cubicBezTo>
                    <a:pt x="59" y="86"/>
                    <a:pt x="62" y="95"/>
                    <a:pt x="62" y="95"/>
                  </a:cubicBezTo>
                  <a:cubicBezTo>
                    <a:pt x="64" y="101"/>
                    <a:pt x="73" y="91"/>
                    <a:pt x="73" y="91"/>
                  </a:cubicBezTo>
                  <a:cubicBezTo>
                    <a:pt x="75" y="89"/>
                    <a:pt x="77" y="88"/>
                    <a:pt x="77" y="88"/>
                  </a:cubicBezTo>
                  <a:cubicBezTo>
                    <a:pt x="77" y="88"/>
                    <a:pt x="78" y="86"/>
                    <a:pt x="79" y="85"/>
                  </a:cubicBezTo>
                  <a:cubicBezTo>
                    <a:pt x="79" y="120"/>
                    <a:pt x="79" y="120"/>
                    <a:pt x="79" y="120"/>
                  </a:cubicBezTo>
                  <a:cubicBezTo>
                    <a:pt x="79" y="120"/>
                    <a:pt x="77" y="120"/>
                    <a:pt x="76" y="120"/>
                  </a:cubicBezTo>
                  <a:cubicBezTo>
                    <a:pt x="76" y="120"/>
                    <a:pt x="70" y="121"/>
                    <a:pt x="65" y="120"/>
                  </a:cubicBezTo>
                  <a:cubicBezTo>
                    <a:pt x="65" y="120"/>
                    <a:pt x="61" y="120"/>
                    <a:pt x="57" y="119"/>
                  </a:cubicBezTo>
                  <a:cubicBezTo>
                    <a:pt x="57" y="119"/>
                    <a:pt x="56" y="118"/>
                    <a:pt x="54" y="119"/>
                  </a:cubicBezTo>
                  <a:cubicBezTo>
                    <a:pt x="54" y="119"/>
                    <a:pt x="44" y="127"/>
                    <a:pt x="36" y="118"/>
                  </a:cubicBezTo>
                  <a:cubicBezTo>
                    <a:pt x="36" y="118"/>
                    <a:pt x="34" y="116"/>
                    <a:pt x="33" y="115"/>
                  </a:cubicBezTo>
                  <a:cubicBezTo>
                    <a:pt x="33" y="108"/>
                    <a:pt x="33" y="108"/>
                    <a:pt x="33" y="108"/>
                  </a:cubicBezTo>
                  <a:cubicBezTo>
                    <a:pt x="34" y="109"/>
                    <a:pt x="36" y="109"/>
                    <a:pt x="38" y="109"/>
                  </a:cubicBezTo>
                  <a:cubicBezTo>
                    <a:pt x="45" y="109"/>
                    <a:pt x="46" y="103"/>
                    <a:pt x="46" y="103"/>
                  </a:cubicBezTo>
                  <a:cubicBezTo>
                    <a:pt x="45" y="101"/>
                    <a:pt x="49" y="98"/>
                    <a:pt x="49" y="98"/>
                  </a:cubicBezTo>
                  <a:cubicBezTo>
                    <a:pt x="51" y="96"/>
                    <a:pt x="51" y="94"/>
                    <a:pt x="51" y="94"/>
                  </a:cubicBezTo>
                  <a:cubicBezTo>
                    <a:pt x="50" y="91"/>
                    <a:pt x="50" y="84"/>
                    <a:pt x="50" y="84"/>
                  </a:cubicBezTo>
                  <a:cubicBezTo>
                    <a:pt x="47" y="82"/>
                    <a:pt x="41" y="75"/>
                    <a:pt x="41" y="75"/>
                  </a:cubicBezTo>
                  <a:cubicBezTo>
                    <a:pt x="37" y="67"/>
                    <a:pt x="43" y="67"/>
                    <a:pt x="43" y="67"/>
                  </a:cubicBezTo>
                  <a:cubicBezTo>
                    <a:pt x="46" y="68"/>
                    <a:pt x="47" y="67"/>
                    <a:pt x="47" y="67"/>
                  </a:cubicBezTo>
                  <a:cubicBezTo>
                    <a:pt x="51" y="67"/>
                    <a:pt x="51" y="61"/>
                    <a:pt x="51" y="61"/>
                  </a:cubicBezTo>
                  <a:cubicBezTo>
                    <a:pt x="51" y="58"/>
                    <a:pt x="52" y="56"/>
                    <a:pt x="52" y="56"/>
                  </a:cubicBezTo>
                  <a:cubicBezTo>
                    <a:pt x="54" y="50"/>
                    <a:pt x="53" y="50"/>
                    <a:pt x="53" y="50"/>
                  </a:cubicBezTo>
                  <a:cubicBezTo>
                    <a:pt x="50" y="45"/>
                    <a:pt x="47" y="50"/>
                    <a:pt x="47" y="50"/>
                  </a:cubicBezTo>
                  <a:cubicBezTo>
                    <a:pt x="45" y="53"/>
                    <a:pt x="35" y="59"/>
                    <a:pt x="35" y="59"/>
                  </a:cubicBezTo>
                  <a:cubicBezTo>
                    <a:pt x="34" y="59"/>
                    <a:pt x="33" y="60"/>
                    <a:pt x="33" y="60"/>
                  </a:cubicBezTo>
                  <a:lnTo>
                    <a:pt x="33" y="51"/>
                  </a:lnTo>
                  <a:close/>
                  <a:moveTo>
                    <a:pt x="3" y="82"/>
                  </a:moveTo>
                  <a:cubicBezTo>
                    <a:pt x="3" y="82"/>
                    <a:pt x="0" y="81"/>
                    <a:pt x="0" y="78"/>
                  </a:cubicBezTo>
                  <a:cubicBezTo>
                    <a:pt x="0" y="78"/>
                    <a:pt x="0" y="78"/>
                    <a:pt x="0" y="78"/>
                  </a:cubicBezTo>
                  <a:cubicBezTo>
                    <a:pt x="0" y="77"/>
                    <a:pt x="0" y="77"/>
                    <a:pt x="0" y="76"/>
                  </a:cubicBezTo>
                  <a:cubicBezTo>
                    <a:pt x="0" y="76"/>
                    <a:pt x="0" y="74"/>
                    <a:pt x="5" y="69"/>
                  </a:cubicBezTo>
                  <a:cubicBezTo>
                    <a:pt x="5" y="69"/>
                    <a:pt x="9" y="65"/>
                    <a:pt x="13" y="63"/>
                  </a:cubicBezTo>
                  <a:cubicBezTo>
                    <a:pt x="13" y="63"/>
                    <a:pt x="22" y="57"/>
                    <a:pt x="28" y="55"/>
                  </a:cubicBezTo>
                  <a:cubicBezTo>
                    <a:pt x="28" y="55"/>
                    <a:pt x="30" y="53"/>
                    <a:pt x="33" y="51"/>
                  </a:cubicBezTo>
                  <a:cubicBezTo>
                    <a:pt x="33" y="60"/>
                    <a:pt x="33" y="60"/>
                    <a:pt x="33" y="60"/>
                  </a:cubicBezTo>
                  <a:cubicBezTo>
                    <a:pt x="31" y="62"/>
                    <a:pt x="30" y="63"/>
                    <a:pt x="30" y="63"/>
                  </a:cubicBezTo>
                  <a:cubicBezTo>
                    <a:pt x="26" y="62"/>
                    <a:pt x="22" y="65"/>
                    <a:pt x="22" y="65"/>
                  </a:cubicBezTo>
                  <a:cubicBezTo>
                    <a:pt x="17" y="67"/>
                    <a:pt x="18" y="69"/>
                    <a:pt x="18" y="69"/>
                  </a:cubicBezTo>
                  <a:cubicBezTo>
                    <a:pt x="17" y="72"/>
                    <a:pt x="14" y="78"/>
                    <a:pt x="14" y="78"/>
                  </a:cubicBezTo>
                  <a:cubicBezTo>
                    <a:pt x="13" y="79"/>
                    <a:pt x="12" y="84"/>
                    <a:pt x="12" y="86"/>
                  </a:cubicBezTo>
                  <a:cubicBezTo>
                    <a:pt x="12" y="86"/>
                    <a:pt x="14" y="92"/>
                    <a:pt x="14" y="92"/>
                  </a:cubicBezTo>
                  <a:cubicBezTo>
                    <a:pt x="16" y="97"/>
                    <a:pt x="26" y="106"/>
                    <a:pt x="26" y="106"/>
                  </a:cubicBezTo>
                  <a:cubicBezTo>
                    <a:pt x="28" y="107"/>
                    <a:pt x="30" y="108"/>
                    <a:pt x="33" y="108"/>
                  </a:cubicBezTo>
                  <a:cubicBezTo>
                    <a:pt x="33" y="115"/>
                    <a:pt x="33" y="115"/>
                    <a:pt x="33" y="115"/>
                  </a:cubicBezTo>
                  <a:cubicBezTo>
                    <a:pt x="31" y="113"/>
                    <a:pt x="29" y="111"/>
                    <a:pt x="27" y="111"/>
                  </a:cubicBezTo>
                  <a:cubicBezTo>
                    <a:pt x="27" y="111"/>
                    <a:pt x="17" y="102"/>
                    <a:pt x="13" y="98"/>
                  </a:cubicBezTo>
                  <a:cubicBezTo>
                    <a:pt x="13" y="98"/>
                    <a:pt x="7" y="92"/>
                    <a:pt x="7" y="87"/>
                  </a:cubicBezTo>
                  <a:cubicBezTo>
                    <a:pt x="7" y="87"/>
                    <a:pt x="6" y="82"/>
                    <a:pt x="3"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6" name="Freeform 18">
              <a:extLst>
                <a:ext uri="{FF2B5EF4-FFF2-40B4-BE49-F238E27FC236}">
                  <a16:creationId xmlns:a16="http://schemas.microsoft.com/office/drawing/2014/main" id="{A164C97F-868F-486A-B49F-DACD67C738F0}"/>
                </a:ext>
              </a:extLst>
            </p:cNvPr>
            <p:cNvSpPr>
              <a:spLocks/>
            </p:cNvSpPr>
            <p:nvPr/>
          </p:nvSpPr>
          <p:spPr bwMode="auto">
            <a:xfrm>
              <a:off x="3397" y="1954"/>
              <a:ext cx="212" cy="261"/>
            </a:xfrm>
            <a:custGeom>
              <a:avLst/>
              <a:gdLst>
                <a:gd name="T0" fmla="*/ 92 w 111"/>
                <a:gd name="T1" fmla="*/ 4 h 135"/>
                <a:gd name="T2" fmla="*/ 108 w 111"/>
                <a:gd name="T3" fmla="*/ 13 h 135"/>
                <a:gd name="T4" fmla="*/ 106 w 111"/>
                <a:gd name="T5" fmla="*/ 20 h 135"/>
                <a:gd name="T6" fmla="*/ 98 w 111"/>
                <a:gd name="T7" fmla="*/ 25 h 135"/>
                <a:gd name="T8" fmla="*/ 93 w 111"/>
                <a:gd name="T9" fmla="*/ 28 h 135"/>
                <a:gd name="T10" fmla="*/ 68 w 111"/>
                <a:gd name="T11" fmla="*/ 65 h 135"/>
                <a:gd name="T12" fmla="*/ 48 w 111"/>
                <a:gd name="T13" fmla="*/ 97 h 135"/>
                <a:gd name="T14" fmla="*/ 27 w 111"/>
                <a:gd name="T15" fmla="*/ 124 h 135"/>
                <a:gd name="T16" fmla="*/ 23 w 111"/>
                <a:gd name="T17" fmla="*/ 128 h 135"/>
                <a:gd name="T18" fmla="*/ 20 w 111"/>
                <a:gd name="T19" fmla="*/ 132 h 135"/>
                <a:gd name="T20" fmla="*/ 13 w 111"/>
                <a:gd name="T21" fmla="*/ 135 h 135"/>
                <a:gd name="T22" fmla="*/ 8 w 111"/>
                <a:gd name="T23" fmla="*/ 134 h 135"/>
                <a:gd name="T24" fmla="*/ 3 w 111"/>
                <a:gd name="T25" fmla="*/ 134 h 135"/>
                <a:gd name="T26" fmla="*/ 4 w 111"/>
                <a:gd name="T27" fmla="*/ 132 h 135"/>
                <a:gd name="T28" fmla="*/ 6 w 111"/>
                <a:gd name="T29" fmla="*/ 130 h 135"/>
                <a:gd name="T30" fmla="*/ 8 w 111"/>
                <a:gd name="T31" fmla="*/ 129 h 135"/>
                <a:gd name="T32" fmla="*/ 9 w 111"/>
                <a:gd name="T33" fmla="*/ 128 h 135"/>
                <a:gd name="T34" fmla="*/ 11 w 111"/>
                <a:gd name="T35" fmla="*/ 125 h 135"/>
                <a:gd name="T36" fmla="*/ 13 w 111"/>
                <a:gd name="T37" fmla="*/ 123 h 135"/>
                <a:gd name="T38" fmla="*/ 31 w 111"/>
                <a:gd name="T39" fmla="*/ 102 h 135"/>
                <a:gd name="T40" fmla="*/ 48 w 111"/>
                <a:gd name="T41" fmla="*/ 77 h 135"/>
                <a:gd name="T42" fmla="*/ 58 w 111"/>
                <a:gd name="T43" fmla="*/ 61 h 135"/>
                <a:gd name="T44" fmla="*/ 78 w 111"/>
                <a:gd name="T45" fmla="*/ 28 h 135"/>
                <a:gd name="T46" fmla="*/ 58 w 111"/>
                <a:gd name="T47" fmla="*/ 17 h 135"/>
                <a:gd name="T48" fmla="*/ 61 w 111"/>
                <a:gd name="T49" fmla="*/ 16 h 135"/>
                <a:gd name="T50" fmla="*/ 81 w 111"/>
                <a:gd name="T51" fmla="*/ 13 h 135"/>
                <a:gd name="T52" fmla="*/ 92 w 111"/>
                <a:gd name="T53" fmla="*/ 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135">
                  <a:moveTo>
                    <a:pt x="92" y="4"/>
                  </a:moveTo>
                  <a:cubicBezTo>
                    <a:pt x="92" y="4"/>
                    <a:pt x="100" y="0"/>
                    <a:pt x="108" y="13"/>
                  </a:cubicBezTo>
                  <a:cubicBezTo>
                    <a:pt x="108" y="13"/>
                    <a:pt x="111" y="20"/>
                    <a:pt x="106" y="20"/>
                  </a:cubicBezTo>
                  <a:cubicBezTo>
                    <a:pt x="106" y="20"/>
                    <a:pt x="102" y="21"/>
                    <a:pt x="98" y="25"/>
                  </a:cubicBezTo>
                  <a:cubicBezTo>
                    <a:pt x="97" y="25"/>
                    <a:pt x="94" y="25"/>
                    <a:pt x="93" y="28"/>
                  </a:cubicBezTo>
                  <a:cubicBezTo>
                    <a:pt x="93" y="28"/>
                    <a:pt x="85" y="42"/>
                    <a:pt x="68" y="65"/>
                  </a:cubicBezTo>
                  <a:cubicBezTo>
                    <a:pt x="68" y="65"/>
                    <a:pt x="59" y="77"/>
                    <a:pt x="48" y="97"/>
                  </a:cubicBezTo>
                  <a:cubicBezTo>
                    <a:pt x="48" y="97"/>
                    <a:pt x="40" y="113"/>
                    <a:pt x="27" y="124"/>
                  </a:cubicBezTo>
                  <a:cubicBezTo>
                    <a:pt x="27" y="124"/>
                    <a:pt x="23" y="127"/>
                    <a:pt x="23" y="128"/>
                  </a:cubicBezTo>
                  <a:cubicBezTo>
                    <a:pt x="23" y="128"/>
                    <a:pt x="22" y="130"/>
                    <a:pt x="20" y="132"/>
                  </a:cubicBezTo>
                  <a:cubicBezTo>
                    <a:pt x="20" y="132"/>
                    <a:pt x="17" y="135"/>
                    <a:pt x="13" y="135"/>
                  </a:cubicBezTo>
                  <a:cubicBezTo>
                    <a:pt x="13" y="135"/>
                    <a:pt x="10" y="134"/>
                    <a:pt x="8" y="134"/>
                  </a:cubicBezTo>
                  <a:cubicBezTo>
                    <a:pt x="8" y="134"/>
                    <a:pt x="5" y="134"/>
                    <a:pt x="3" y="134"/>
                  </a:cubicBezTo>
                  <a:cubicBezTo>
                    <a:pt x="3" y="134"/>
                    <a:pt x="0" y="135"/>
                    <a:pt x="4" y="132"/>
                  </a:cubicBezTo>
                  <a:cubicBezTo>
                    <a:pt x="4" y="132"/>
                    <a:pt x="4" y="131"/>
                    <a:pt x="6" y="130"/>
                  </a:cubicBezTo>
                  <a:cubicBezTo>
                    <a:pt x="6" y="130"/>
                    <a:pt x="7" y="130"/>
                    <a:pt x="8" y="129"/>
                  </a:cubicBezTo>
                  <a:cubicBezTo>
                    <a:pt x="8" y="129"/>
                    <a:pt x="7" y="128"/>
                    <a:pt x="9" y="128"/>
                  </a:cubicBezTo>
                  <a:cubicBezTo>
                    <a:pt x="9" y="128"/>
                    <a:pt x="11" y="129"/>
                    <a:pt x="11" y="125"/>
                  </a:cubicBezTo>
                  <a:cubicBezTo>
                    <a:pt x="11" y="125"/>
                    <a:pt x="11" y="124"/>
                    <a:pt x="13" y="123"/>
                  </a:cubicBezTo>
                  <a:cubicBezTo>
                    <a:pt x="13" y="123"/>
                    <a:pt x="19" y="118"/>
                    <a:pt x="31" y="102"/>
                  </a:cubicBezTo>
                  <a:cubicBezTo>
                    <a:pt x="31" y="102"/>
                    <a:pt x="42" y="89"/>
                    <a:pt x="48" y="77"/>
                  </a:cubicBezTo>
                  <a:cubicBezTo>
                    <a:pt x="48" y="77"/>
                    <a:pt x="53" y="69"/>
                    <a:pt x="58" y="61"/>
                  </a:cubicBezTo>
                  <a:cubicBezTo>
                    <a:pt x="58" y="61"/>
                    <a:pt x="75" y="34"/>
                    <a:pt x="78" y="28"/>
                  </a:cubicBezTo>
                  <a:cubicBezTo>
                    <a:pt x="78" y="28"/>
                    <a:pt x="59" y="25"/>
                    <a:pt x="58" y="17"/>
                  </a:cubicBezTo>
                  <a:cubicBezTo>
                    <a:pt x="58" y="17"/>
                    <a:pt x="58" y="14"/>
                    <a:pt x="61" y="16"/>
                  </a:cubicBezTo>
                  <a:cubicBezTo>
                    <a:pt x="61" y="16"/>
                    <a:pt x="70" y="20"/>
                    <a:pt x="81" y="13"/>
                  </a:cubicBezTo>
                  <a:cubicBezTo>
                    <a:pt x="81" y="13"/>
                    <a:pt x="87" y="11"/>
                    <a:pt x="9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7" name="Freeform 19">
              <a:extLst>
                <a:ext uri="{FF2B5EF4-FFF2-40B4-BE49-F238E27FC236}">
                  <a16:creationId xmlns:a16="http://schemas.microsoft.com/office/drawing/2014/main" id="{3525F539-453F-469B-909E-727D1C73FB00}"/>
                </a:ext>
              </a:extLst>
            </p:cNvPr>
            <p:cNvSpPr>
              <a:spLocks/>
            </p:cNvSpPr>
            <p:nvPr/>
          </p:nvSpPr>
          <p:spPr bwMode="auto">
            <a:xfrm>
              <a:off x="3508" y="2093"/>
              <a:ext cx="158" cy="118"/>
            </a:xfrm>
            <a:custGeom>
              <a:avLst/>
              <a:gdLst>
                <a:gd name="T0" fmla="*/ 11 w 83"/>
                <a:gd name="T1" fmla="*/ 29 h 61"/>
                <a:gd name="T2" fmla="*/ 4 w 83"/>
                <a:gd name="T3" fmla="*/ 21 h 61"/>
                <a:gd name="T4" fmla="*/ 20 w 83"/>
                <a:gd name="T5" fmla="*/ 27 h 61"/>
                <a:gd name="T6" fmla="*/ 23 w 83"/>
                <a:gd name="T7" fmla="*/ 33 h 61"/>
                <a:gd name="T8" fmla="*/ 33 w 83"/>
                <a:gd name="T9" fmla="*/ 46 h 61"/>
                <a:gd name="T10" fmla="*/ 34 w 83"/>
                <a:gd name="T11" fmla="*/ 44 h 61"/>
                <a:gd name="T12" fmla="*/ 34 w 83"/>
                <a:gd name="T13" fmla="*/ 39 h 61"/>
                <a:gd name="T14" fmla="*/ 38 w 83"/>
                <a:gd name="T15" fmla="*/ 36 h 61"/>
                <a:gd name="T16" fmla="*/ 40 w 83"/>
                <a:gd name="T17" fmla="*/ 35 h 61"/>
                <a:gd name="T18" fmla="*/ 47 w 83"/>
                <a:gd name="T19" fmla="*/ 26 h 61"/>
                <a:gd name="T20" fmla="*/ 47 w 83"/>
                <a:gd name="T21" fmla="*/ 19 h 61"/>
                <a:gd name="T22" fmla="*/ 37 w 83"/>
                <a:gd name="T23" fmla="*/ 13 h 61"/>
                <a:gd name="T24" fmla="*/ 35 w 83"/>
                <a:gd name="T25" fmla="*/ 11 h 61"/>
                <a:gd name="T26" fmla="*/ 42 w 83"/>
                <a:gd name="T27" fmla="*/ 10 h 61"/>
                <a:gd name="T28" fmla="*/ 55 w 83"/>
                <a:gd name="T29" fmla="*/ 4 h 61"/>
                <a:gd name="T30" fmla="*/ 59 w 83"/>
                <a:gd name="T31" fmla="*/ 1 h 61"/>
                <a:gd name="T32" fmla="*/ 68 w 83"/>
                <a:gd name="T33" fmla="*/ 3 h 61"/>
                <a:gd name="T34" fmla="*/ 81 w 83"/>
                <a:gd name="T35" fmla="*/ 15 h 61"/>
                <a:gd name="T36" fmla="*/ 82 w 83"/>
                <a:gd name="T37" fmla="*/ 18 h 61"/>
                <a:gd name="T38" fmla="*/ 78 w 83"/>
                <a:gd name="T39" fmla="*/ 23 h 61"/>
                <a:gd name="T40" fmla="*/ 66 w 83"/>
                <a:gd name="T41" fmla="*/ 34 h 61"/>
                <a:gd name="T42" fmla="*/ 64 w 83"/>
                <a:gd name="T43" fmla="*/ 46 h 61"/>
                <a:gd name="T44" fmla="*/ 62 w 83"/>
                <a:gd name="T45" fmla="*/ 53 h 61"/>
                <a:gd name="T46" fmla="*/ 55 w 83"/>
                <a:gd name="T47" fmla="*/ 55 h 61"/>
                <a:gd name="T48" fmla="*/ 46 w 83"/>
                <a:gd name="T49" fmla="*/ 59 h 61"/>
                <a:gd name="T50" fmla="*/ 43 w 83"/>
                <a:gd name="T51" fmla="*/ 59 h 61"/>
                <a:gd name="T52" fmla="*/ 40 w 83"/>
                <a:gd name="T53" fmla="*/ 58 h 61"/>
                <a:gd name="T54" fmla="*/ 38 w 83"/>
                <a:gd name="T55" fmla="*/ 55 h 61"/>
                <a:gd name="T56" fmla="*/ 33 w 83"/>
                <a:gd name="T57" fmla="*/ 51 h 61"/>
                <a:gd name="T58" fmla="*/ 29 w 83"/>
                <a:gd name="T59" fmla="*/ 49 h 61"/>
                <a:gd name="T60" fmla="*/ 20 w 83"/>
                <a:gd name="T61" fmla="*/ 35 h 61"/>
                <a:gd name="T62" fmla="*/ 11 w 83"/>
                <a:gd name="T63" fmla="*/ 2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3" h="61">
                  <a:moveTo>
                    <a:pt x="11" y="29"/>
                  </a:moveTo>
                  <a:cubicBezTo>
                    <a:pt x="11" y="29"/>
                    <a:pt x="0" y="23"/>
                    <a:pt x="4" y="21"/>
                  </a:cubicBezTo>
                  <a:cubicBezTo>
                    <a:pt x="4" y="21"/>
                    <a:pt x="12" y="18"/>
                    <a:pt x="20" y="27"/>
                  </a:cubicBezTo>
                  <a:cubicBezTo>
                    <a:pt x="20" y="27"/>
                    <a:pt x="21" y="30"/>
                    <a:pt x="23" y="33"/>
                  </a:cubicBezTo>
                  <a:cubicBezTo>
                    <a:pt x="23" y="33"/>
                    <a:pt x="24" y="36"/>
                    <a:pt x="33" y="46"/>
                  </a:cubicBezTo>
                  <a:cubicBezTo>
                    <a:pt x="33" y="46"/>
                    <a:pt x="34" y="47"/>
                    <a:pt x="34" y="44"/>
                  </a:cubicBezTo>
                  <a:cubicBezTo>
                    <a:pt x="34" y="39"/>
                    <a:pt x="34" y="39"/>
                    <a:pt x="34" y="39"/>
                  </a:cubicBezTo>
                  <a:cubicBezTo>
                    <a:pt x="34" y="39"/>
                    <a:pt x="36" y="35"/>
                    <a:pt x="38" y="36"/>
                  </a:cubicBezTo>
                  <a:cubicBezTo>
                    <a:pt x="38" y="36"/>
                    <a:pt x="39" y="37"/>
                    <a:pt x="40" y="35"/>
                  </a:cubicBezTo>
                  <a:cubicBezTo>
                    <a:pt x="40" y="35"/>
                    <a:pt x="45" y="31"/>
                    <a:pt x="47" y="26"/>
                  </a:cubicBezTo>
                  <a:cubicBezTo>
                    <a:pt x="47" y="26"/>
                    <a:pt x="50" y="21"/>
                    <a:pt x="47" y="19"/>
                  </a:cubicBezTo>
                  <a:cubicBezTo>
                    <a:pt x="47" y="19"/>
                    <a:pt x="40" y="15"/>
                    <a:pt x="37" y="13"/>
                  </a:cubicBezTo>
                  <a:cubicBezTo>
                    <a:pt x="37" y="13"/>
                    <a:pt x="33" y="12"/>
                    <a:pt x="35" y="11"/>
                  </a:cubicBezTo>
                  <a:cubicBezTo>
                    <a:pt x="35" y="11"/>
                    <a:pt x="37" y="10"/>
                    <a:pt x="42" y="10"/>
                  </a:cubicBezTo>
                  <a:cubicBezTo>
                    <a:pt x="42" y="10"/>
                    <a:pt x="53" y="8"/>
                    <a:pt x="55" y="4"/>
                  </a:cubicBezTo>
                  <a:cubicBezTo>
                    <a:pt x="55" y="4"/>
                    <a:pt x="56" y="0"/>
                    <a:pt x="59" y="1"/>
                  </a:cubicBezTo>
                  <a:cubicBezTo>
                    <a:pt x="59" y="1"/>
                    <a:pt x="65" y="4"/>
                    <a:pt x="68" y="3"/>
                  </a:cubicBezTo>
                  <a:cubicBezTo>
                    <a:pt x="68" y="3"/>
                    <a:pt x="79" y="3"/>
                    <a:pt x="81" y="15"/>
                  </a:cubicBezTo>
                  <a:cubicBezTo>
                    <a:pt x="81" y="15"/>
                    <a:pt x="81" y="17"/>
                    <a:pt x="82" y="18"/>
                  </a:cubicBezTo>
                  <a:cubicBezTo>
                    <a:pt x="82" y="18"/>
                    <a:pt x="83" y="22"/>
                    <a:pt x="78" y="23"/>
                  </a:cubicBezTo>
                  <a:cubicBezTo>
                    <a:pt x="78" y="23"/>
                    <a:pt x="68" y="30"/>
                    <a:pt x="66" y="34"/>
                  </a:cubicBezTo>
                  <a:cubicBezTo>
                    <a:pt x="66" y="34"/>
                    <a:pt x="62" y="42"/>
                    <a:pt x="64" y="46"/>
                  </a:cubicBezTo>
                  <a:cubicBezTo>
                    <a:pt x="64" y="46"/>
                    <a:pt x="66" y="51"/>
                    <a:pt x="62" y="53"/>
                  </a:cubicBezTo>
                  <a:cubicBezTo>
                    <a:pt x="62" y="53"/>
                    <a:pt x="59" y="55"/>
                    <a:pt x="55" y="55"/>
                  </a:cubicBezTo>
                  <a:cubicBezTo>
                    <a:pt x="55" y="55"/>
                    <a:pt x="50" y="54"/>
                    <a:pt x="46" y="59"/>
                  </a:cubicBezTo>
                  <a:cubicBezTo>
                    <a:pt x="46" y="59"/>
                    <a:pt x="46" y="61"/>
                    <a:pt x="43" y="59"/>
                  </a:cubicBezTo>
                  <a:cubicBezTo>
                    <a:pt x="43" y="59"/>
                    <a:pt x="43" y="58"/>
                    <a:pt x="40" y="58"/>
                  </a:cubicBezTo>
                  <a:cubicBezTo>
                    <a:pt x="40" y="58"/>
                    <a:pt x="38" y="58"/>
                    <a:pt x="38" y="55"/>
                  </a:cubicBezTo>
                  <a:cubicBezTo>
                    <a:pt x="38" y="55"/>
                    <a:pt x="37" y="52"/>
                    <a:pt x="33" y="51"/>
                  </a:cubicBezTo>
                  <a:cubicBezTo>
                    <a:pt x="33" y="51"/>
                    <a:pt x="31" y="52"/>
                    <a:pt x="29" y="49"/>
                  </a:cubicBezTo>
                  <a:cubicBezTo>
                    <a:pt x="29" y="49"/>
                    <a:pt x="23" y="39"/>
                    <a:pt x="20" y="35"/>
                  </a:cubicBezTo>
                  <a:cubicBezTo>
                    <a:pt x="20" y="35"/>
                    <a:pt x="16" y="30"/>
                    <a:pt x="11"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8" name="Freeform 20">
              <a:extLst>
                <a:ext uri="{FF2B5EF4-FFF2-40B4-BE49-F238E27FC236}">
                  <a16:creationId xmlns:a16="http://schemas.microsoft.com/office/drawing/2014/main" id="{3399913D-2E31-4741-BFC1-2433999855C9}"/>
                </a:ext>
              </a:extLst>
            </p:cNvPr>
            <p:cNvSpPr>
              <a:spLocks/>
            </p:cNvSpPr>
            <p:nvPr/>
          </p:nvSpPr>
          <p:spPr bwMode="auto">
            <a:xfrm>
              <a:off x="4556" y="2116"/>
              <a:ext cx="19" cy="97"/>
            </a:xfrm>
            <a:custGeom>
              <a:avLst/>
              <a:gdLst>
                <a:gd name="T0" fmla="*/ 10 w 10"/>
                <a:gd name="T1" fmla="*/ 50 h 50"/>
                <a:gd name="T2" fmla="*/ 6 w 10"/>
                <a:gd name="T3" fmla="*/ 50 h 50"/>
                <a:gd name="T4" fmla="*/ 0 w 10"/>
                <a:gd name="T5" fmla="*/ 25 h 50"/>
                <a:gd name="T6" fmla="*/ 6 w 10"/>
                <a:gd name="T7" fmla="*/ 0 h 50"/>
                <a:gd name="T8" fmla="*/ 10 w 10"/>
                <a:gd name="T9" fmla="*/ 0 h 50"/>
                <a:gd name="T10" fmla="*/ 4 w 10"/>
                <a:gd name="T11" fmla="*/ 25 h 50"/>
                <a:gd name="T12" fmla="*/ 10 w 1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10" h="50">
                  <a:moveTo>
                    <a:pt x="10" y="50"/>
                  </a:moveTo>
                  <a:cubicBezTo>
                    <a:pt x="6" y="50"/>
                    <a:pt x="6" y="50"/>
                    <a:pt x="6" y="50"/>
                  </a:cubicBezTo>
                  <a:cubicBezTo>
                    <a:pt x="2" y="43"/>
                    <a:pt x="0" y="35"/>
                    <a:pt x="0" y="25"/>
                  </a:cubicBezTo>
                  <a:cubicBezTo>
                    <a:pt x="0" y="15"/>
                    <a:pt x="2" y="7"/>
                    <a:pt x="6" y="0"/>
                  </a:cubicBezTo>
                  <a:cubicBezTo>
                    <a:pt x="10" y="0"/>
                    <a:pt x="10" y="0"/>
                    <a:pt x="10" y="0"/>
                  </a:cubicBezTo>
                  <a:cubicBezTo>
                    <a:pt x="6" y="8"/>
                    <a:pt x="4" y="16"/>
                    <a:pt x="4" y="25"/>
                  </a:cubicBezTo>
                  <a:cubicBezTo>
                    <a:pt x="4" y="35"/>
                    <a:pt x="6" y="43"/>
                    <a:pt x="1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39" name="Freeform 21">
              <a:extLst>
                <a:ext uri="{FF2B5EF4-FFF2-40B4-BE49-F238E27FC236}">
                  <a16:creationId xmlns:a16="http://schemas.microsoft.com/office/drawing/2014/main" id="{E7CD4651-D6C9-4A03-9771-7CC07DD7B11B}"/>
                </a:ext>
              </a:extLst>
            </p:cNvPr>
            <p:cNvSpPr>
              <a:spLocks noEditPoints="1"/>
            </p:cNvSpPr>
            <p:nvPr/>
          </p:nvSpPr>
          <p:spPr bwMode="auto">
            <a:xfrm>
              <a:off x="4594" y="2116"/>
              <a:ext cx="95" cy="99"/>
            </a:xfrm>
            <a:custGeom>
              <a:avLst/>
              <a:gdLst>
                <a:gd name="T0" fmla="*/ 15 w 50"/>
                <a:gd name="T1" fmla="*/ 0 h 51"/>
                <a:gd name="T2" fmla="*/ 19 w 50"/>
                <a:gd name="T3" fmla="*/ 3 h 51"/>
                <a:gd name="T4" fmla="*/ 16 w 50"/>
                <a:gd name="T5" fmla="*/ 5 h 51"/>
                <a:gd name="T6" fmla="*/ 14 w 50"/>
                <a:gd name="T7" fmla="*/ 26 h 51"/>
                <a:gd name="T8" fmla="*/ 14 w 50"/>
                <a:gd name="T9" fmla="*/ 30 h 51"/>
                <a:gd name="T10" fmla="*/ 11 w 50"/>
                <a:gd name="T11" fmla="*/ 26 h 51"/>
                <a:gd name="T12" fmla="*/ 8 w 50"/>
                <a:gd name="T13" fmla="*/ 16 h 51"/>
                <a:gd name="T14" fmla="*/ 0 w 50"/>
                <a:gd name="T15" fmla="*/ 18 h 51"/>
                <a:gd name="T16" fmla="*/ 25 w 50"/>
                <a:gd name="T17" fmla="*/ 35 h 51"/>
                <a:gd name="T18" fmla="*/ 24 w 50"/>
                <a:gd name="T19" fmla="*/ 29 h 51"/>
                <a:gd name="T20" fmla="*/ 29 w 50"/>
                <a:gd name="T21" fmla="*/ 29 h 51"/>
                <a:gd name="T22" fmla="*/ 28 w 50"/>
                <a:gd name="T23" fmla="*/ 34 h 51"/>
                <a:gd name="T24" fmla="*/ 46 w 50"/>
                <a:gd name="T25" fmla="*/ 35 h 51"/>
                <a:gd name="T26" fmla="*/ 50 w 50"/>
                <a:gd name="T27" fmla="*/ 38 h 51"/>
                <a:gd name="T28" fmla="*/ 46 w 50"/>
                <a:gd name="T29" fmla="*/ 38 h 51"/>
                <a:gd name="T30" fmla="*/ 28 w 50"/>
                <a:gd name="T31" fmla="*/ 46 h 51"/>
                <a:gd name="T32" fmla="*/ 28 w 50"/>
                <a:gd name="T33" fmla="*/ 51 h 51"/>
                <a:gd name="T34" fmla="*/ 25 w 50"/>
                <a:gd name="T35" fmla="*/ 46 h 51"/>
                <a:gd name="T36" fmla="*/ 6 w 50"/>
                <a:gd name="T37" fmla="*/ 38 h 51"/>
                <a:gd name="T38" fmla="*/ 2 w 50"/>
                <a:gd name="T39" fmla="*/ 35 h 51"/>
                <a:gd name="T40" fmla="*/ 27 w 50"/>
                <a:gd name="T41" fmla="*/ 13 h 51"/>
                <a:gd name="T42" fmla="*/ 27 w 50"/>
                <a:gd name="T43" fmla="*/ 0 h 51"/>
                <a:gd name="T44" fmla="*/ 32 w 50"/>
                <a:gd name="T45" fmla="*/ 1 h 51"/>
                <a:gd name="T46" fmla="*/ 31 w 50"/>
                <a:gd name="T47" fmla="*/ 6 h 51"/>
                <a:gd name="T48" fmla="*/ 44 w 50"/>
                <a:gd name="T49" fmla="*/ 3 h 51"/>
                <a:gd name="T50" fmla="*/ 47 w 50"/>
                <a:gd name="T51" fmla="*/ 7 h 51"/>
                <a:gd name="T52" fmla="*/ 41 w 50"/>
                <a:gd name="T53" fmla="*/ 9 h 51"/>
                <a:gd name="T54" fmla="*/ 31 w 50"/>
                <a:gd name="T55" fmla="*/ 22 h 51"/>
                <a:gd name="T56" fmla="*/ 46 w 50"/>
                <a:gd name="T57" fmla="*/ 22 h 51"/>
                <a:gd name="T58" fmla="*/ 50 w 50"/>
                <a:gd name="T59" fmla="*/ 20 h 51"/>
                <a:gd name="T60" fmla="*/ 49 w 50"/>
                <a:gd name="T61" fmla="*/ 24 h 51"/>
                <a:gd name="T62" fmla="*/ 32 w 50"/>
                <a:gd name="T63" fmla="*/ 29 h 51"/>
                <a:gd name="T64" fmla="*/ 27 w 50"/>
                <a:gd name="T65" fmla="*/ 16 h 51"/>
                <a:gd name="T66" fmla="*/ 18 w 50"/>
                <a:gd name="T67" fmla="*/ 17 h 51"/>
                <a:gd name="T68" fmla="*/ 27 w 50"/>
                <a:gd name="T69"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0" h="51">
                  <a:moveTo>
                    <a:pt x="0" y="18"/>
                  </a:moveTo>
                  <a:cubicBezTo>
                    <a:pt x="8" y="13"/>
                    <a:pt x="13" y="6"/>
                    <a:pt x="15" y="0"/>
                  </a:cubicBezTo>
                  <a:cubicBezTo>
                    <a:pt x="19" y="2"/>
                    <a:pt x="19" y="2"/>
                    <a:pt x="19" y="2"/>
                  </a:cubicBezTo>
                  <a:cubicBezTo>
                    <a:pt x="20" y="2"/>
                    <a:pt x="20" y="3"/>
                    <a:pt x="19" y="3"/>
                  </a:cubicBezTo>
                  <a:cubicBezTo>
                    <a:pt x="19" y="3"/>
                    <a:pt x="19" y="3"/>
                    <a:pt x="19" y="3"/>
                  </a:cubicBezTo>
                  <a:cubicBezTo>
                    <a:pt x="18" y="3"/>
                    <a:pt x="17" y="4"/>
                    <a:pt x="16" y="5"/>
                  </a:cubicBezTo>
                  <a:cubicBezTo>
                    <a:pt x="15" y="7"/>
                    <a:pt x="15" y="9"/>
                    <a:pt x="14" y="10"/>
                  </a:cubicBezTo>
                  <a:cubicBezTo>
                    <a:pt x="14" y="26"/>
                    <a:pt x="14" y="26"/>
                    <a:pt x="14" y="26"/>
                  </a:cubicBezTo>
                  <a:cubicBezTo>
                    <a:pt x="14" y="26"/>
                    <a:pt x="14" y="27"/>
                    <a:pt x="14" y="29"/>
                  </a:cubicBezTo>
                  <a:cubicBezTo>
                    <a:pt x="14" y="29"/>
                    <a:pt x="14" y="30"/>
                    <a:pt x="14" y="30"/>
                  </a:cubicBezTo>
                  <a:cubicBezTo>
                    <a:pt x="10" y="30"/>
                    <a:pt x="10" y="30"/>
                    <a:pt x="10" y="30"/>
                  </a:cubicBezTo>
                  <a:cubicBezTo>
                    <a:pt x="10" y="28"/>
                    <a:pt x="11" y="27"/>
                    <a:pt x="11" y="26"/>
                  </a:cubicBezTo>
                  <a:cubicBezTo>
                    <a:pt x="11" y="14"/>
                    <a:pt x="11" y="14"/>
                    <a:pt x="11" y="14"/>
                  </a:cubicBezTo>
                  <a:cubicBezTo>
                    <a:pt x="10" y="14"/>
                    <a:pt x="9" y="15"/>
                    <a:pt x="8" y="16"/>
                  </a:cubicBezTo>
                  <a:cubicBezTo>
                    <a:pt x="7" y="17"/>
                    <a:pt x="6" y="18"/>
                    <a:pt x="3" y="21"/>
                  </a:cubicBezTo>
                  <a:cubicBezTo>
                    <a:pt x="2" y="19"/>
                    <a:pt x="1" y="19"/>
                    <a:pt x="0" y="18"/>
                  </a:cubicBezTo>
                  <a:close/>
                  <a:moveTo>
                    <a:pt x="6" y="35"/>
                  </a:moveTo>
                  <a:cubicBezTo>
                    <a:pt x="25" y="35"/>
                    <a:pt x="25" y="35"/>
                    <a:pt x="25" y="35"/>
                  </a:cubicBezTo>
                  <a:cubicBezTo>
                    <a:pt x="25" y="34"/>
                    <a:pt x="25" y="34"/>
                    <a:pt x="25" y="34"/>
                  </a:cubicBezTo>
                  <a:cubicBezTo>
                    <a:pt x="25" y="33"/>
                    <a:pt x="24" y="31"/>
                    <a:pt x="24" y="29"/>
                  </a:cubicBezTo>
                  <a:cubicBezTo>
                    <a:pt x="29" y="29"/>
                    <a:pt x="29" y="29"/>
                    <a:pt x="29" y="29"/>
                  </a:cubicBezTo>
                  <a:cubicBezTo>
                    <a:pt x="29" y="29"/>
                    <a:pt x="29" y="29"/>
                    <a:pt x="29" y="29"/>
                  </a:cubicBezTo>
                  <a:cubicBezTo>
                    <a:pt x="29" y="30"/>
                    <a:pt x="29" y="30"/>
                    <a:pt x="29" y="30"/>
                  </a:cubicBezTo>
                  <a:cubicBezTo>
                    <a:pt x="28" y="30"/>
                    <a:pt x="28" y="32"/>
                    <a:pt x="28" y="34"/>
                  </a:cubicBezTo>
                  <a:cubicBezTo>
                    <a:pt x="28" y="35"/>
                    <a:pt x="28" y="35"/>
                    <a:pt x="28" y="35"/>
                  </a:cubicBezTo>
                  <a:cubicBezTo>
                    <a:pt x="46" y="35"/>
                    <a:pt x="46" y="35"/>
                    <a:pt x="46" y="35"/>
                  </a:cubicBezTo>
                  <a:cubicBezTo>
                    <a:pt x="47" y="35"/>
                    <a:pt x="48" y="35"/>
                    <a:pt x="50" y="35"/>
                  </a:cubicBezTo>
                  <a:cubicBezTo>
                    <a:pt x="50" y="38"/>
                    <a:pt x="50" y="38"/>
                    <a:pt x="50" y="38"/>
                  </a:cubicBezTo>
                  <a:cubicBezTo>
                    <a:pt x="50" y="38"/>
                    <a:pt x="49" y="38"/>
                    <a:pt x="48" y="38"/>
                  </a:cubicBezTo>
                  <a:cubicBezTo>
                    <a:pt x="48" y="38"/>
                    <a:pt x="47" y="38"/>
                    <a:pt x="46" y="38"/>
                  </a:cubicBezTo>
                  <a:cubicBezTo>
                    <a:pt x="28" y="38"/>
                    <a:pt x="28" y="38"/>
                    <a:pt x="28" y="38"/>
                  </a:cubicBezTo>
                  <a:cubicBezTo>
                    <a:pt x="28" y="46"/>
                    <a:pt x="28" y="46"/>
                    <a:pt x="28" y="46"/>
                  </a:cubicBezTo>
                  <a:cubicBezTo>
                    <a:pt x="28" y="47"/>
                    <a:pt x="28" y="48"/>
                    <a:pt x="28" y="49"/>
                  </a:cubicBezTo>
                  <a:cubicBezTo>
                    <a:pt x="28" y="50"/>
                    <a:pt x="28" y="50"/>
                    <a:pt x="28" y="51"/>
                  </a:cubicBezTo>
                  <a:cubicBezTo>
                    <a:pt x="24" y="51"/>
                    <a:pt x="24" y="51"/>
                    <a:pt x="24" y="51"/>
                  </a:cubicBezTo>
                  <a:cubicBezTo>
                    <a:pt x="24" y="48"/>
                    <a:pt x="25" y="47"/>
                    <a:pt x="25" y="46"/>
                  </a:cubicBezTo>
                  <a:cubicBezTo>
                    <a:pt x="25" y="38"/>
                    <a:pt x="25" y="38"/>
                    <a:pt x="25" y="38"/>
                  </a:cubicBezTo>
                  <a:cubicBezTo>
                    <a:pt x="6" y="38"/>
                    <a:pt x="6" y="38"/>
                    <a:pt x="6" y="38"/>
                  </a:cubicBezTo>
                  <a:cubicBezTo>
                    <a:pt x="5" y="38"/>
                    <a:pt x="3" y="38"/>
                    <a:pt x="2" y="38"/>
                  </a:cubicBezTo>
                  <a:cubicBezTo>
                    <a:pt x="2" y="35"/>
                    <a:pt x="2" y="35"/>
                    <a:pt x="2" y="35"/>
                  </a:cubicBezTo>
                  <a:cubicBezTo>
                    <a:pt x="3" y="35"/>
                    <a:pt x="4" y="35"/>
                    <a:pt x="6" y="35"/>
                  </a:cubicBezTo>
                  <a:close/>
                  <a:moveTo>
                    <a:pt x="27" y="13"/>
                  </a:moveTo>
                  <a:cubicBezTo>
                    <a:pt x="27" y="5"/>
                    <a:pt x="27" y="5"/>
                    <a:pt x="27" y="5"/>
                  </a:cubicBezTo>
                  <a:cubicBezTo>
                    <a:pt x="27" y="5"/>
                    <a:pt x="27" y="3"/>
                    <a:pt x="27" y="0"/>
                  </a:cubicBezTo>
                  <a:cubicBezTo>
                    <a:pt x="31" y="1"/>
                    <a:pt x="31" y="1"/>
                    <a:pt x="31" y="1"/>
                  </a:cubicBezTo>
                  <a:cubicBezTo>
                    <a:pt x="32" y="1"/>
                    <a:pt x="32" y="1"/>
                    <a:pt x="32" y="1"/>
                  </a:cubicBezTo>
                  <a:cubicBezTo>
                    <a:pt x="31" y="2"/>
                    <a:pt x="31" y="2"/>
                    <a:pt x="31" y="2"/>
                  </a:cubicBezTo>
                  <a:cubicBezTo>
                    <a:pt x="31" y="2"/>
                    <a:pt x="31" y="3"/>
                    <a:pt x="31" y="6"/>
                  </a:cubicBezTo>
                  <a:cubicBezTo>
                    <a:pt x="31" y="12"/>
                    <a:pt x="31" y="12"/>
                    <a:pt x="31" y="12"/>
                  </a:cubicBezTo>
                  <a:cubicBezTo>
                    <a:pt x="36" y="9"/>
                    <a:pt x="40" y="6"/>
                    <a:pt x="44" y="3"/>
                  </a:cubicBezTo>
                  <a:cubicBezTo>
                    <a:pt x="47" y="7"/>
                    <a:pt x="47" y="7"/>
                    <a:pt x="47" y="7"/>
                  </a:cubicBezTo>
                  <a:cubicBezTo>
                    <a:pt x="47" y="7"/>
                    <a:pt x="47" y="7"/>
                    <a:pt x="47" y="7"/>
                  </a:cubicBezTo>
                  <a:cubicBezTo>
                    <a:pt x="47" y="8"/>
                    <a:pt x="46" y="8"/>
                    <a:pt x="46" y="8"/>
                  </a:cubicBezTo>
                  <a:cubicBezTo>
                    <a:pt x="44" y="8"/>
                    <a:pt x="42" y="9"/>
                    <a:pt x="41" y="9"/>
                  </a:cubicBezTo>
                  <a:cubicBezTo>
                    <a:pt x="39" y="11"/>
                    <a:pt x="36" y="13"/>
                    <a:pt x="31" y="15"/>
                  </a:cubicBezTo>
                  <a:cubicBezTo>
                    <a:pt x="31" y="22"/>
                    <a:pt x="31" y="22"/>
                    <a:pt x="31" y="22"/>
                  </a:cubicBezTo>
                  <a:cubicBezTo>
                    <a:pt x="30" y="25"/>
                    <a:pt x="32" y="26"/>
                    <a:pt x="38" y="26"/>
                  </a:cubicBezTo>
                  <a:cubicBezTo>
                    <a:pt x="43" y="26"/>
                    <a:pt x="46" y="25"/>
                    <a:pt x="46" y="22"/>
                  </a:cubicBezTo>
                  <a:cubicBezTo>
                    <a:pt x="46" y="21"/>
                    <a:pt x="46" y="20"/>
                    <a:pt x="46" y="19"/>
                  </a:cubicBezTo>
                  <a:cubicBezTo>
                    <a:pt x="48" y="20"/>
                    <a:pt x="49" y="20"/>
                    <a:pt x="50" y="20"/>
                  </a:cubicBezTo>
                  <a:cubicBezTo>
                    <a:pt x="50" y="21"/>
                    <a:pt x="50" y="21"/>
                    <a:pt x="50" y="21"/>
                  </a:cubicBezTo>
                  <a:cubicBezTo>
                    <a:pt x="50" y="22"/>
                    <a:pt x="50" y="23"/>
                    <a:pt x="49" y="24"/>
                  </a:cubicBezTo>
                  <a:cubicBezTo>
                    <a:pt x="48" y="27"/>
                    <a:pt x="45" y="29"/>
                    <a:pt x="40" y="29"/>
                  </a:cubicBezTo>
                  <a:cubicBezTo>
                    <a:pt x="35" y="29"/>
                    <a:pt x="33" y="29"/>
                    <a:pt x="32" y="29"/>
                  </a:cubicBezTo>
                  <a:cubicBezTo>
                    <a:pt x="29" y="28"/>
                    <a:pt x="27" y="27"/>
                    <a:pt x="27" y="24"/>
                  </a:cubicBezTo>
                  <a:cubicBezTo>
                    <a:pt x="27" y="16"/>
                    <a:pt x="27" y="16"/>
                    <a:pt x="27" y="16"/>
                  </a:cubicBezTo>
                  <a:cubicBezTo>
                    <a:pt x="25" y="17"/>
                    <a:pt x="22" y="18"/>
                    <a:pt x="20" y="19"/>
                  </a:cubicBezTo>
                  <a:cubicBezTo>
                    <a:pt x="19" y="19"/>
                    <a:pt x="18" y="18"/>
                    <a:pt x="18" y="17"/>
                  </a:cubicBezTo>
                  <a:cubicBezTo>
                    <a:pt x="17" y="17"/>
                    <a:pt x="17" y="16"/>
                    <a:pt x="17" y="16"/>
                  </a:cubicBezTo>
                  <a:cubicBezTo>
                    <a:pt x="20" y="16"/>
                    <a:pt x="23" y="15"/>
                    <a:pt x="2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0" name="Freeform 22">
              <a:extLst>
                <a:ext uri="{FF2B5EF4-FFF2-40B4-BE49-F238E27FC236}">
                  <a16:creationId xmlns:a16="http://schemas.microsoft.com/office/drawing/2014/main" id="{36105A35-8548-411E-A9A8-BE17237098E6}"/>
                </a:ext>
              </a:extLst>
            </p:cNvPr>
            <p:cNvSpPr>
              <a:spLocks noEditPoints="1"/>
            </p:cNvSpPr>
            <p:nvPr/>
          </p:nvSpPr>
          <p:spPr bwMode="auto">
            <a:xfrm>
              <a:off x="4703" y="2115"/>
              <a:ext cx="93" cy="100"/>
            </a:xfrm>
            <a:custGeom>
              <a:avLst/>
              <a:gdLst>
                <a:gd name="T0" fmla="*/ 19 w 49"/>
                <a:gd name="T1" fmla="*/ 0 h 52"/>
                <a:gd name="T2" fmla="*/ 22 w 49"/>
                <a:gd name="T3" fmla="*/ 1 h 52"/>
                <a:gd name="T4" fmla="*/ 23 w 49"/>
                <a:gd name="T5" fmla="*/ 1 h 52"/>
                <a:gd name="T6" fmla="*/ 22 w 49"/>
                <a:gd name="T7" fmla="*/ 2 h 52"/>
                <a:gd name="T8" fmla="*/ 21 w 49"/>
                <a:gd name="T9" fmla="*/ 4 h 52"/>
                <a:gd name="T10" fmla="*/ 20 w 49"/>
                <a:gd name="T11" fmla="*/ 6 h 52"/>
                <a:gd name="T12" fmla="*/ 19 w 49"/>
                <a:gd name="T13" fmla="*/ 9 h 52"/>
                <a:gd name="T14" fmla="*/ 44 w 49"/>
                <a:gd name="T15" fmla="*/ 9 h 52"/>
                <a:gd name="T16" fmla="*/ 47 w 49"/>
                <a:gd name="T17" fmla="*/ 8 h 52"/>
                <a:gd name="T18" fmla="*/ 49 w 49"/>
                <a:gd name="T19" fmla="*/ 8 h 52"/>
                <a:gd name="T20" fmla="*/ 49 w 49"/>
                <a:gd name="T21" fmla="*/ 12 h 52"/>
                <a:gd name="T22" fmla="*/ 47 w 49"/>
                <a:gd name="T23" fmla="*/ 11 h 52"/>
                <a:gd name="T24" fmla="*/ 44 w 49"/>
                <a:gd name="T25" fmla="*/ 11 h 52"/>
                <a:gd name="T26" fmla="*/ 18 w 49"/>
                <a:gd name="T27" fmla="*/ 11 h 52"/>
                <a:gd name="T28" fmla="*/ 11 w 49"/>
                <a:gd name="T29" fmla="*/ 25 h 52"/>
                <a:gd name="T30" fmla="*/ 24 w 49"/>
                <a:gd name="T31" fmla="*/ 25 h 52"/>
                <a:gd name="T32" fmla="*/ 24 w 49"/>
                <a:gd name="T33" fmla="*/ 21 h 52"/>
                <a:gd name="T34" fmla="*/ 24 w 49"/>
                <a:gd name="T35" fmla="*/ 16 h 52"/>
                <a:gd name="T36" fmla="*/ 28 w 49"/>
                <a:gd name="T37" fmla="*/ 16 h 52"/>
                <a:gd name="T38" fmla="*/ 28 w 49"/>
                <a:gd name="T39" fmla="*/ 17 h 52"/>
                <a:gd name="T40" fmla="*/ 28 w 49"/>
                <a:gd name="T41" fmla="*/ 17 h 52"/>
                <a:gd name="T42" fmla="*/ 27 w 49"/>
                <a:gd name="T43" fmla="*/ 21 h 52"/>
                <a:gd name="T44" fmla="*/ 27 w 49"/>
                <a:gd name="T45" fmla="*/ 25 h 52"/>
                <a:gd name="T46" fmla="*/ 39 w 49"/>
                <a:gd name="T47" fmla="*/ 25 h 52"/>
                <a:gd name="T48" fmla="*/ 44 w 49"/>
                <a:gd name="T49" fmla="*/ 25 h 52"/>
                <a:gd name="T50" fmla="*/ 44 w 49"/>
                <a:gd name="T51" fmla="*/ 28 h 52"/>
                <a:gd name="T52" fmla="*/ 39 w 49"/>
                <a:gd name="T53" fmla="*/ 28 h 52"/>
                <a:gd name="T54" fmla="*/ 27 w 49"/>
                <a:gd name="T55" fmla="*/ 28 h 52"/>
                <a:gd name="T56" fmla="*/ 27 w 49"/>
                <a:gd name="T57" fmla="*/ 47 h 52"/>
                <a:gd name="T58" fmla="*/ 19 w 49"/>
                <a:gd name="T59" fmla="*/ 52 h 52"/>
                <a:gd name="T60" fmla="*/ 17 w 49"/>
                <a:gd name="T61" fmla="*/ 47 h 52"/>
                <a:gd name="T62" fmla="*/ 24 w 49"/>
                <a:gd name="T63" fmla="*/ 46 h 52"/>
                <a:gd name="T64" fmla="*/ 24 w 49"/>
                <a:gd name="T65" fmla="*/ 28 h 52"/>
                <a:gd name="T66" fmla="*/ 11 w 49"/>
                <a:gd name="T67" fmla="*/ 28 h 52"/>
                <a:gd name="T68" fmla="*/ 8 w 49"/>
                <a:gd name="T69" fmla="*/ 29 h 52"/>
                <a:gd name="T70" fmla="*/ 6 w 49"/>
                <a:gd name="T71" fmla="*/ 25 h 52"/>
                <a:gd name="T72" fmla="*/ 9 w 49"/>
                <a:gd name="T73" fmla="*/ 22 h 52"/>
                <a:gd name="T74" fmla="*/ 14 w 49"/>
                <a:gd name="T75" fmla="*/ 11 h 52"/>
                <a:gd name="T76" fmla="*/ 4 w 49"/>
                <a:gd name="T77" fmla="*/ 11 h 52"/>
                <a:gd name="T78" fmla="*/ 1 w 49"/>
                <a:gd name="T79" fmla="*/ 11 h 52"/>
                <a:gd name="T80" fmla="*/ 0 w 49"/>
                <a:gd name="T81" fmla="*/ 12 h 52"/>
                <a:gd name="T82" fmla="*/ 0 w 49"/>
                <a:gd name="T83" fmla="*/ 8 h 52"/>
                <a:gd name="T84" fmla="*/ 2 w 49"/>
                <a:gd name="T85" fmla="*/ 8 h 52"/>
                <a:gd name="T86" fmla="*/ 4 w 49"/>
                <a:gd name="T87" fmla="*/ 9 h 52"/>
                <a:gd name="T88" fmla="*/ 15 w 49"/>
                <a:gd name="T89" fmla="*/ 9 h 52"/>
                <a:gd name="T90" fmla="*/ 19 w 49"/>
                <a:gd name="T91" fmla="*/ 0 h 52"/>
                <a:gd name="T92" fmla="*/ 0 w 49"/>
                <a:gd name="T93" fmla="*/ 46 h 52"/>
                <a:gd name="T94" fmla="*/ 14 w 49"/>
                <a:gd name="T95" fmla="*/ 33 h 52"/>
                <a:gd name="T96" fmla="*/ 18 w 49"/>
                <a:gd name="T97" fmla="*/ 36 h 52"/>
                <a:gd name="T98" fmla="*/ 19 w 49"/>
                <a:gd name="T99" fmla="*/ 36 h 52"/>
                <a:gd name="T100" fmla="*/ 18 w 49"/>
                <a:gd name="T101" fmla="*/ 37 h 52"/>
                <a:gd name="T102" fmla="*/ 15 w 49"/>
                <a:gd name="T103" fmla="*/ 39 h 52"/>
                <a:gd name="T104" fmla="*/ 4 w 49"/>
                <a:gd name="T105" fmla="*/ 49 h 52"/>
                <a:gd name="T106" fmla="*/ 0 w 49"/>
                <a:gd name="T107" fmla="*/ 46 h 52"/>
                <a:gd name="T108" fmla="*/ 32 w 49"/>
                <a:gd name="T109" fmla="*/ 37 h 52"/>
                <a:gd name="T110" fmla="*/ 34 w 49"/>
                <a:gd name="T111" fmla="*/ 34 h 52"/>
                <a:gd name="T112" fmla="*/ 48 w 49"/>
                <a:gd name="T113" fmla="*/ 45 h 52"/>
                <a:gd name="T114" fmla="*/ 46 w 49"/>
                <a:gd name="T115" fmla="*/ 48 h 52"/>
                <a:gd name="T116" fmla="*/ 32 w 49"/>
                <a:gd name="T117" fmla="*/ 3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 h="52">
                  <a:moveTo>
                    <a:pt x="19" y="0"/>
                  </a:moveTo>
                  <a:cubicBezTo>
                    <a:pt x="22" y="1"/>
                    <a:pt x="22" y="1"/>
                    <a:pt x="22" y="1"/>
                  </a:cubicBezTo>
                  <a:cubicBezTo>
                    <a:pt x="23" y="1"/>
                    <a:pt x="23" y="1"/>
                    <a:pt x="23" y="1"/>
                  </a:cubicBezTo>
                  <a:cubicBezTo>
                    <a:pt x="23" y="1"/>
                    <a:pt x="23" y="2"/>
                    <a:pt x="22" y="2"/>
                  </a:cubicBezTo>
                  <a:cubicBezTo>
                    <a:pt x="22" y="2"/>
                    <a:pt x="21" y="3"/>
                    <a:pt x="21" y="4"/>
                  </a:cubicBezTo>
                  <a:cubicBezTo>
                    <a:pt x="21" y="4"/>
                    <a:pt x="20" y="5"/>
                    <a:pt x="20" y="6"/>
                  </a:cubicBezTo>
                  <a:cubicBezTo>
                    <a:pt x="20" y="7"/>
                    <a:pt x="19" y="8"/>
                    <a:pt x="19" y="9"/>
                  </a:cubicBezTo>
                  <a:cubicBezTo>
                    <a:pt x="44" y="9"/>
                    <a:pt x="44" y="9"/>
                    <a:pt x="44" y="9"/>
                  </a:cubicBezTo>
                  <a:cubicBezTo>
                    <a:pt x="45" y="9"/>
                    <a:pt x="46" y="8"/>
                    <a:pt x="47" y="8"/>
                  </a:cubicBezTo>
                  <a:cubicBezTo>
                    <a:pt x="48" y="8"/>
                    <a:pt x="49" y="8"/>
                    <a:pt x="49" y="8"/>
                  </a:cubicBezTo>
                  <a:cubicBezTo>
                    <a:pt x="49" y="12"/>
                    <a:pt x="49" y="12"/>
                    <a:pt x="49" y="12"/>
                  </a:cubicBezTo>
                  <a:cubicBezTo>
                    <a:pt x="49" y="12"/>
                    <a:pt x="48" y="12"/>
                    <a:pt x="47" y="11"/>
                  </a:cubicBezTo>
                  <a:cubicBezTo>
                    <a:pt x="46" y="11"/>
                    <a:pt x="45" y="11"/>
                    <a:pt x="44" y="11"/>
                  </a:cubicBezTo>
                  <a:cubicBezTo>
                    <a:pt x="18" y="11"/>
                    <a:pt x="18" y="11"/>
                    <a:pt x="18" y="11"/>
                  </a:cubicBezTo>
                  <a:cubicBezTo>
                    <a:pt x="16" y="15"/>
                    <a:pt x="14" y="19"/>
                    <a:pt x="11" y="25"/>
                  </a:cubicBezTo>
                  <a:cubicBezTo>
                    <a:pt x="24" y="25"/>
                    <a:pt x="24" y="25"/>
                    <a:pt x="24" y="25"/>
                  </a:cubicBezTo>
                  <a:cubicBezTo>
                    <a:pt x="24" y="21"/>
                    <a:pt x="24" y="21"/>
                    <a:pt x="24" y="21"/>
                  </a:cubicBezTo>
                  <a:cubicBezTo>
                    <a:pt x="24" y="19"/>
                    <a:pt x="24" y="17"/>
                    <a:pt x="24" y="16"/>
                  </a:cubicBezTo>
                  <a:cubicBezTo>
                    <a:pt x="28" y="16"/>
                    <a:pt x="28" y="16"/>
                    <a:pt x="28" y="16"/>
                  </a:cubicBezTo>
                  <a:cubicBezTo>
                    <a:pt x="28" y="16"/>
                    <a:pt x="28" y="16"/>
                    <a:pt x="28" y="17"/>
                  </a:cubicBezTo>
                  <a:cubicBezTo>
                    <a:pt x="28" y="17"/>
                    <a:pt x="28" y="17"/>
                    <a:pt x="28" y="17"/>
                  </a:cubicBezTo>
                  <a:cubicBezTo>
                    <a:pt x="27" y="17"/>
                    <a:pt x="27" y="19"/>
                    <a:pt x="27" y="21"/>
                  </a:cubicBezTo>
                  <a:cubicBezTo>
                    <a:pt x="27" y="25"/>
                    <a:pt x="27" y="25"/>
                    <a:pt x="27" y="25"/>
                  </a:cubicBezTo>
                  <a:cubicBezTo>
                    <a:pt x="39" y="25"/>
                    <a:pt x="39" y="25"/>
                    <a:pt x="39" y="25"/>
                  </a:cubicBezTo>
                  <a:cubicBezTo>
                    <a:pt x="40" y="25"/>
                    <a:pt x="42" y="25"/>
                    <a:pt x="44" y="25"/>
                  </a:cubicBezTo>
                  <a:cubicBezTo>
                    <a:pt x="44" y="28"/>
                    <a:pt x="44" y="28"/>
                    <a:pt x="44" y="28"/>
                  </a:cubicBezTo>
                  <a:cubicBezTo>
                    <a:pt x="42" y="28"/>
                    <a:pt x="41" y="28"/>
                    <a:pt x="39" y="28"/>
                  </a:cubicBezTo>
                  <a:cubicBezTo>
                    <a:pt x="27" y="28"/>
                    <a:pt x="27" y="28"/>
                    <a:pt x="27" y="28"/>
                  </a:cubicBezTo>
                  <a:cubicBezTo>
                    <a:pt x="27" y="47"/>
                    <a:pt x="27" y="47"/>
                    <a:pt x="27" y="47"/>
                  </a:cubicBezTo>
                  <a:cubicBezTo>
                    <a:pt x="28" y="50"/>
                    <a:pt x="25" y="51"/>
                    <a:pt x="19" y="52"/>
                  </a:cubicBezTo>
                  <a:cubicBezTo>
                    <a:pt x="18" y="50"/>
                    <a:pt x="18" y="49"/>
                    <a:pt x="17" y="47"/>
                  </a:cubicBezTo>
                  <a:cubicBezTo>
                    <a:pt x="22" y="48"/>
                    <a:pt x="25" y="48"/>
                    <a:pt x="24" y="46"/>
                  </a:cubicBezTo>
                  <a:cubicBezTo>
                    <a:pt x="24" y="28"/>
                    <a:pt x="24" y="28"/>
                    <a:pt x="24" y="28"/>
                  </a:cubicBezTo>
                  <a:cubicBezTo>
                    <a:pt x="11" y="28"/>
                    <a:pt x="11" y="28"/>
                    <a:pt x="11" y="28"/>
                  </a:cubicBezTo>
                  <a:cubicBezTo>
                    <a:pt x="10" y="28"/>
                    <a:pt x="9" y="28"/>
                    <a:pt x="8" y="29"/>
                  </a:cubicBezTo>
                  <a:cubicBezTo>
                    <a:pt x="6" y="25"/>
                    <a:pt x="6" y="25"/>
                    <a:pt x="6" y="25"/>
                  </a:cubicBezTo>
                  <a:cubicBezTo>
                    <a:pt x="7" y="25"/>
                    <a:pt x="8" y="24"/>
                    <a:pt x="9" y="22"/>
                  </a:cubicBezTo>
                  <a:cubicBezTo>
                    <a:pt x="11" y="19"/>
                    <a:pt x="12" y="16"/>
                    <a:pt x="14" y="11"/>
                  </a:cubicBezTo>
                  <a:cubicBezTo>
                    <a:pt x="4" y="11"/>
                    <a:pt x="4" y="11"/>
                    <a:pt x="4" y="11"/>
                  </a:cubicBezTo>
                  <a:cubicBezTo>
                    <a:pt x="4" y="11"/>
                    <a:pt x="3" y="11"/>
                    <a:pt x="1" y="11"/>
                  </a:cubicBezTo>
                  <a:cubicBezTo>
                    <a:pt x="1" y="12"/>
                    <a:pt x="0" y="12"/>
                    <a:pt x="0" y="12"/>
                  </a:cubicBezTo>
                  <a:cubicBezTo>
                    <a:pt x="0" y="8"/>
                    <a:pt x="0" y="8"/>
                    <a:pt x="0" y="8"/>
                  </a:cubicBezTo>
                  <a:cubicBezTo>
                    <a:pt x="0" y="8"/>
                    <a:pt x="1" y="8"/>
                    <a:pt x="2" y="8"/>
                  </a:cubicBezTo>
                  <a:cubicBezTo>
                    <a:pt x="3" y="8"/>
                    <a:pt x="4" y="9"/>
                    <a:pt x="4" y="9"/>
                  </a:cubicBezTo>
                  <a:cubicBezTo>
                    <a:pt x="15" y="9"/>
                    <a:pt x="15" y="9"/>
                    <a:pt x="15" y="9"/>
                  </a:cubicBezTo>
                  <a:cubicBezTo>
                    <a:pt x="17" y="6"/>
                    <a:pt x="18" y="3"/>
                    <a:pt x="19" y="0"/>
                  </a:cubicBezTo>
                  <a:close/>
                  <a:moveTo>
                    <a:pt x="0" y="46"/>
                  </a:moveTo>
                  <a:cubicBezTo>
                    <a:pt x="6" y="43"/>
                    <a:pt x="11" y="39"/>
                    <a:pt x="14" y="33"/>
                  </a:cubicBezTo>
                  <a:cubicBezTo>
                    <a:pt x="18" y="36"/>
                    <a:pt x="18" y="36"/>
                    <a:pt x="18" y="36"/>
                  </a:cubicBezTo>
                  <a:cubicBezTo>
                    <a:pt x="19" y="36"/>
                    <a:pt x="19" y="36"/>
                    <a:pt x="19" y="36"/>
                  </a:cubicBezTo>
                  <a:cubicBezTo>
                    <a:pt x="19" y="36"/>
                    <a:pt x="18" y="36"/>
                    <a:pt x="18" y="37"/>
                  </a:cubicBezTo>
                  <a:cubicBezTo>
                    <a:pt x="17" y="37"/>
                    <a:pt x="16" y="38"/>
                    <a:pt x="15" y="39"/>
                  </a:cubicBezTo>
                  <a:cubicBezTo>
                    <a:pt x="12" y="42"/>
                    <a:pt x="8" y="46"/>
                    <a:pt x="4" y="49"/>
                  </a:cubicBezTo>
                  <a:cubicBezTo>
                    <a:pt x="3" y="47"/>
                    <a:pt x="2" y="46"/>
                    <a:pt x="0" y="46"/>
                  </a:cubicBezTo>
                  <a:close/>
                  <a:moveTo>
                    <a:pt x="32" y="37"/>
                  </a:moveTo>
                  <a:cubicBezTo>
                    <a:pt x="34" y="34"/>
                    <a:pt x="34" y="34"/>
                    <a:pt x="34" y="34"/>
                  </a:cubicBezTo>
                  <a:cubicBezTo>
                    <a:pt x="39" y="37"/>
                    <a:pt x="44" y="41"/>
                    <a:pt x="48" y="45"/>
                  </a:cubicBezTo>
                  <a:cubicBezTo>
                    <a:pt x="46" y="48"/>
                    <a:pt x="46" y="48"/>
                    <a:pt x="46" y="48"/>
                  </a:cubicBezTo>
                  <a:cubicBezTo>
                    <a:pt x="41" y="44"/>
                    <a:pt x="37" y="40"/>
                    <a:pt x="3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1" name="Freeform 23">
              <a:extLst>
                <a:ext uri="{FF2B5EF4-FFF2-40B4-BE49-F238E27FC236}">
                  <a16:creationId xmlns:a16="http://schemas.microsoft.com/office/drawing/2014/main" id="{7F75C059-232B-4DB7-8590-359334E89079}"/>
                </a:ext>
              </a:extLst>
            </p:cNvPr>
            <p:cNvSpPr>
              <a:spLocks/>
            </p:cNvSpPr>
            <p:nvPr/>
          </p:nvSpPr>
          <p:spPr bwMode="auto">
            <a:xfrm>
              <a:off x="4821" y="2116"/>
              <a:ext cx="19" cy="97"/>
            </a:xfrm>
            <a:custGeom>
              <a:avLst/>
              <a:gdLst>
                <a:gd name="T0" fmla="*/ 0 w 10"/>
                <a:gd name="T1" fmla="*/ 0 h 50"/>
                <a:gd name="T2" fmla="*/ 4 w 10"/>
                <a:gd name="T3" fmla="*/ 0 h 50"/>
                <a:gd name="T4" fmla="*/ 10 w 10"/>
                <a:gd name="T5" fmla="*/ 25 h 50"/>
                <a:gd name="T6" fmla="*/ 4 w 10"/>
                <a:gd name="T7" fmla="*/ 50 h 50"/>
                <a:gd name="T8" fmla="*/ 0 w 10"/>
                <a:gd name="T9" fmla="*/ 50 h 50"/>
                <a:gd name="T10" fmla="*/ 6 w 10"/>
                <a:gd name="T11" fmla="*/ 25 h 50"/>
                <a:gd name="T12" fmla="*/ 0 w 10"/>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 h="50">
                  <a:moveTo>
                    <a:pt x="0" y="0"/>
                  </a:moveTo>
                  <a:cubicBezTo>
                    <a:pt x="4" y="0"/>
                    <a:pt x="4" y="0"/>
                    <a:pt x="4" y="0"/>
                  </a:cubicBezTo>
                  <a:cubicBezTo>
                    <a:pt x="8" y="7"/>
                    <a:pt x="10" y="15"/>
                    <a:pt x="10" y="25"/>
                  </a:cubicBezTo>
                  <a:cubicBezTo>
                    <a:pt x="10" y="35"/>
                    <a:pt x="8" y="43"/>
                    <a:pt x="4" y="50"/>
                  </a:cubicBezTo>
                  <a:cubicBezTo>
                    <a:pt x="0" y="50"/>
                    <a:pt x="0" y="50"/>
                    <a:pt x="0" y="50"/>
                  </a:cubicBezTo>
                  <a:cubicBezTo>
                    <a:pt x="4" y="43"/>
                    <a:pt x="6" y="35"/>
                    <a:pt x="6" y="25"/>
                  </a:cubicBezTo>
                  <a:cubicBezTo>
                    <a:pt x="6" y="16"/>
                    <a:pt x="4" y="8"/>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2" name="Freeform 24">
              <a:extLst>
                <a:ext uri="{FF2B5EF4-FFF2-40B4-BE49-F238E27FC236}">
                  <a16:creationId xmlns:a16="http://schemas.microsoft.com/office/drawing/2014/main" id="{32563ED0-F093-4357-9E9C-B959DD21D3E2}"/>
                </a:ext>
              </a:extLst>
            </p:cNvPr>
            <p:cNvSpPr>
              <a:spLocks/>
            </p:cNvSpPr>
            <p:nvPr/>
          </p:nvSpPr>
          <p:spPr bwMode="auto">
            <a:xfrm>
              <a:off x="2857" y="2324"/>
              <a:ext cx="71" cy="75"/>
            </a:xfrm>
            <a:custGeom>
              <a:avLst/>
              <a:gdLst>
                <a:gd name="T0" fmla="*/ 35 w 37"/>
                <a:gd name="T1" fmla="*/ 0 h 39"/>
                <a:gd name="T2" fmla="*/ 36 w 37"/>
                <a:gd name="T3" fmla="*/ 13 h 39"/>
                <a:gd name="T4" fmla="*/ 35 w 37"/>
                <a:gd name="T5" fmla="*/ 13 h 39"/>
                <a:gd name="T6" fmla="*/ 30 w 37"/>
                <a:gd name="T7" fmla="*/ 5 h 39"/>
                <a:gd name="T8" fmla="*/ 21 w 37"/>
                <a:gd name="T9" fmla="*/ 2 h 39"/>
                <a:gd name="T10" fmla="*/ 14 w 37"/>
                <a:gd name="T11" fmla="*/ 4 h 39"/>
                <a:gd name="T12" fmla="*/ 9 w 37"/>
                <a:gd name="T13" fmla="*/ 10 h 39"/>
                <a:gd name="T14" fmla="*/ 7 w 37"/>
                <a:gd name="T15" fmla="*/ 20 h 39"/>
                <a:gd name="T16" fmla="*/ 9 w 37"/>
                <a:gd name="T17" fmla="*/ 29 h 39"/>
                <a:gd name="T18" fmla="*/ 14 w 37"/>
                <a:gd name="T19" fmla="*/ 35 h 39"/>
                <a:gd name="T20" fmla="*/ 22 w 37"/>
                <a:gd name="T21" fmla="*/ 37 h 39"/>
                <a:gd name="T22" fmla="*/ 29 w 37"/>
                <a:gd name="T23" fmla="*/ 35 h 39"/>
                <a:gd name="T24" fmla="*/ 36 w 37"/>
                <a:gd name="T25" fmla="*/ 29 h 39"/>
                <a:gd name="T26" fmla="*/ 37 w 37"/>
                <a:gd name="T27" fmla="*/ 30 h 39"/>
                <a:gd name="T28" fmla="*/ 30 w 37"/>
                <a:gd name="T29" fmla="*/ 37 h 39"/>
                <a:gd name="T30" fmla="*/ 20 w 37"/>
                <a:gd name="T31" fmla="*/ 39 h 39"/>
                <a:gd name="T32" fmla="*/ 4 w 37"/>
                <a:gd name="T33" fmla="*/ 32 h 39"/>
                <a:gd name="T34" fmla="*/ 0 w 37"/>
                <a:gd name="T35" fmla="*/ 20 h 39"/>
                <a:gd name="T36" fmla="*/ 3 w 37"/>
                <a:gd name="T37" fmla="*/ 10 h 39"/>
                <a:gd name="T38" fmla="*/ 10 w 37"/>
                <a:gd name="T39" fmla="*/ 3 h 39"/>
                <a:gd name="T40" fmla="*/ 21 w 37"/>
                <a:gd name="T41" fmla="*/ 0 h 39"/>
                <a:gd name="T42" fmla="*/ 30 w 37"/>
                <a:gd name="T43" fmla="*/ 2 h 39"/>
                <a:gd name="T44" fmla="*/ 31 w 37"/>
                <a:gd name="T45" fmla="*/ 3 h 39"/>
                <a:gd name="T46" fmla="*/ 33 w 37"/>
                <a:gd name="T47" fmla="*/ 2 h 39"/>
                <a:gd name="T48" fmla="*/ 34 w 37"/>
                <a:gd name="T49" fmla="*/ 0 h 39"/>
                <a:gd name="T50" fmla="*/ 35 w 37"/>
                <a:gd name="T5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 h="39">
                  <a:moveTo>
                    <a:pt x="35" y="0"/>
                  </a:moveTo>
                  <a:cubicBezTo>
                    <a:pt x="36" y="13"/>
                    <a:pt x="36" y="13"/>
                    <a:pt x="36" y="13"/>
                  </a:cubicBezTo>
                  <a:cubicBezTo>
                    <a:pt x="35" y="13"/>
                    <a:pt x="35" y="13"/>
                    <a:pt x="35" y="13"/>
                  </a:cubicBezTo>
                  <a:cubicBezTo>
                    <a:pt x="34" y="9"/>
                    <a:pt x="32" y="6"/>
                    <a:pt x="30" y="5"/>
                  </a:cubicBezTo>
                  <a:cubicBezTo>
                    <a:pt x="27" y="3"/>
                    <a:pt x="25" y="2"/>
                    <a:pt x="21" y="2"/>
                  </a:cubicBezTo>
                  <a:cubicBezTo>
                    <a:pt x="19" y="2"/>
                    <a:pt x="16" y="3"/>
                    <a:pt x="14" y="4"/>
                  </a:cubicBezTo>
                  <a:cubicBezTo>
                    <a:pt x="12" y="5"/>
                    <a:pt x="10" y="7"/>
                    <a:pt x="9" y="10"/>
                  </a:cubicBezTo>
                  <a:cubicBezTo>
                    <a:pt x="7" y="13"/>
                    <a:pt x="7" y="16"/>
                    <a:pt x="7" y="20"/>
                  </a:cubicBezTo>
                  <a:cubicBezTo>
                    <a:pt x="7" y="24"/>
                    <a:pt x="7" y="27"/>
                    <a:pt x="9" y="29"/>
                  </a:cubicBezTo>
                  <a:cubicBezTo>
                    <a:pt x="10" y="32"/>
                    <a:pt x="12" y="33"/>
                    <a:pt x="14" y="35"/>
                  </a:cubicBezTo>
                  <a:cubicBezTo>
                    <a:pt x="16" y="36"/>
                    <a:pt x="19" y="37"/>
                    <a:pt x="22" y="37"/>
                  </a:cubicBezTo>
                  <a:cubicBezTo>
                    <a:pt x="25" y="37"/>
                    <a:pt x="27" y="36"/>
                    <a:pt x="29" y="35"/>
                  </a:cubicBezTo>
                  <a:cubicBezTo>
                    <a:pt x="31" y="34"/>
                    <a:pt x="34" y="32"/>
                    <a:pt x="36" y="29"/>
                  </a:cubicBezTo>
                  <a:cubicBezTo>
                    <a:pt x="37" y="30"/>
                    <a:pt x="37" y="30"/>
                    <a:pt x="37" y="30"/>
                  </a:cubicBezTo>
                  <a:cubicBezTo>
                    <a:pt x="35" y="33"/>
                    <a:pt x="32" y="35"/>
                    <a:pt x="30" y="37"/>
                  </a:cubicBezTo>
                  <a:cubicBezTo>
                    <a:pt x="27" y="38"/>
                    <a:pt x="24" y="39"/>
                    <a:pt x="20" y="39"/>
                  </a:cubicBezTo>
                  <a:cubicBezTo>
                    <a:pt x="13" y="39"/>
                    <a:pt x="8" y="37"/>
                    <a:pt x="4" y="32"/>
                  </a:cubicBezTo>
                  <a:cubicBezTo>
                    <a:pt x="1" y="29"/>
                    <a:pt x="0" y="25"/>
                    <a:pt x="0" y="20"/>
                  </a:cubicBezTo>
                  <a:cubicBezTo>
                    <a:pt x="0" y="17"/>
                    <a:pt x="1" y="13"/>
                    <a:pt x="3" y="10"/>
                  </a:cubicBezTo>
                  <a:cubicBezTo>
                    <a:pt x="4" y="7"/>
                    <a:pt x="7" y="5"/>
                    <a:pt x="10" y="3"/>
                  </a:cubicBezTo>
                  <a:cubicBezTo>
                    <a:pt x="13" y="1"/>
                    <a:pt x="17" y="0"/>
                    <a:pt x="21" y="0"/>
                  </a:cubicBezTo>
                  <a:cubicBezTo>
                    <a:pt x="24" y="0"/>
                    <a:pt x="27" y="1"/>
                    <a:pt x="30" y="2"/>
                  </a:cubicBezTo>
                  <a:cubicBezTo>
                    <a:pt x="30" y="3"/>
                    <a:pt x="31" y="3"/>
                    <a:pt x="31" y="3"/>
                  </a:cubicBezTo>
                  <a:cubicBezTo>
                    <a:pt x="32" y="3"/>
                    <a:pt x="32" y="3"/>
                    <a:pt x="33" y="2"/>
                  </a:cubicBezTo>
                  <a:cubicBezTo>
                    <a:pt x="33" y="2"/>
                    <a:pt x="34" y="1"/>
                    <a:pt x="34" y="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3" name="Freeform 25">
              <a:extLst>
                <a:ext uri="{FF2B5EF4-FFF2-40B4-BE49-F238E27FC236}">
                  <a16:creationId xmlns:a16="http://schemas.microsoft.com/office/drawing/2014/main" id="{35970E8A-63AB-41B3-B456-7A14E937E66E}"/>
                </a:ext>
              </a:extLst>
            </p:cNvPr>
            <p:cNvSpPr>
              <a:spLocks/>
            </p:cNvSpPr>
            <p:nvPr/>
          </p:nvSpPr>
          <p:spPr bwMode="auto">
            <a:xfrm>
              <a:off x="2932" y="2326"/>
              <a:ext cx="82" cy="71"/>
            </a:xfrm>
            <a:custGeom>
              <a:avLst/>
              <a:gdLst>
                <a:gd name="T0" fmla="*/ 12 w 43"/>
                <a:gd name="T1" fmla="*/ 17 h 37"/>
                <a:gd name="T2" fmla="*/ 31 w 43"/>
                <a:gd name="T3" fmla="*/ 17 h 37"/>
                <a:gd name="T4" fmla="*/ 31 w 43"/>
                <a:gd name="T5" fmla="*/ 7 h 37"/>
                <a:gd name="T6" fmla="*/ 31 w 43"/>
                <a:gd name="T7" fmla="*/ 3 h 37"/>
                <a:gd name="T8" fmla="*/ 30 w 43"/>
                <a:gd name="T9" fmla="*/ 2 h 37"/>
                <a:gd name="T10" fmla="*/ 27 w 43"/>
                <a:gd name="T11" fmla="*/ 1 h 37"/>
                <a:gd name="T12" fmla="*/ 25 w 43"/>
                <a:gd name="T13" fmla="*/ 1 h 37"/>
                <a:gd name="T14" fmla="*/ 25 w 43"/>
                <a:gd name="T15" fmla="*/ 0 h 37"/>
                <a:gd name="T16" fmla="*/ 43 w 43"/>
                <a:gd name="T17" fmla="*/ 0 h 37"/>
                <a:gd name="T18" fmla="*/ 43 w 43"/>
                <a:gd name="T19" fmla="*/ 1 h 37"/>
                <a:gd name="T20" fmla="*/ 42 w 43"/>
                <a:gd name="T21" fmla="*/ 1 h 37"/>
                <a:gd name="T22" fmla="*/ 39 w 43"/>
                <a:gd name="T23" fmla="*/ 2 h 37"/>
                <a:gd name="T24" fmla="*/ 37 w 43"/>
                <a:gd name="T25" fmla="*/ 3 h 37"/>
                <a:gd name="T26" fmla="*/ 37 w 43"/>
                <a:gd name="T27" fmla="*/ 7 h 37"/>
                <a:gd name="T28" fmla="*/ 37 w 43"/>
                <a:gd name="T29" fmla="*/ 31 h 37"/>
                <a:gd name="T30" fmla="*/ 37 w 43"/>
                <a:gd name="T31" fmla="*/ 34 h 37"/>
                <a:gd name="T32" fmla="*/ 39 w 43"/>
                <a:gd name="T33" fmla="*/ 36 h 37"/>
                <a:gd name="T34" fmla="*/ 42 w 43"/>
                <a:gd name="T35" fmla="*/ 36 h 37"/>
                <a:gd name="T36" fmla="*/ 43 w 43"/>
                <a:gd name="T37" fmla="*/ 36 h 37"/>
                <a:gd name="T38" fmla="*/ 43 w 43"/>
                <a:gd name="T39" fmla="*/ 37 h 37"/>
                <a:gd name="T40" fmla="*/ 25 w 43"/>
                <a:gd name="T41" fmla="*/ 37 h 37"/>
                <a:gd name="T42" fmla="*/ 25 w 43"/>
                <a:gd name="T43" fmla="*/ 36 h 37"/>
                <a:gd name="T44" fmla="*/ 27 w 43"/>
                <a:gd name="T45" fmla="*/ 36 h 37"/>
                <a:gd name="T46" fmla="*/ 31 w 43"/>
                <a:gd name="T47" fmla="*/ 35 h 37"/>
                <a:gd name="T48" fmla="*/ 31 w 43"/>
                <a:gd name="T49" fmla="*/ 31 h 37"/>
                <a:gd name="T50" fmla="*/ 31 w 43"/>
                <a:gd name="T51" fmla="*/ 19 h 37"/>
                <a:gd name="T52" fmla="*/ 12 w 43"/>
                <a:gd name="T53" fmla="*/ 19 h 37"/>
                <a:gd name="T54" fmla="*/ 12 w 43"/>
                <a:gd name="T55" fmla="*/ 31 h 37"/>
                <a:gd name="T56" fmla="*/ 13 w 43"/>
                <a:gd name="T57" fmla="*/ 34 h 37"/>
                <a:gd name="T58" fmla="*/ 14 w 43"/>
                <a:gd name="T59" fmla="*/ 36 h 37"/>
                <a:gd name="T60" fmla="*/ 17 w 43"/>
                <a:gd name="T61" fmla="*/ 36 h 37"/>
                <a:gd name="T62" fmla="*/ 18 w 43"/>
                <a:gd name="T63" fmla="*/ 36 h 37"/>
                <a:gd name="T64" fmla="*/ 18 w 43"/>
                <a:gd name="T65" fmla="*/ 37 h 37"/>
                <a:gd name="T66" fmla="*/ 0 w 43"/>
                <a:gd name="T67" fmla="*/ 37 h 37"/>
                <a:gd name="T68" fmla="*/ 0 w 43"/>
                <a:gd name="T69" fmla="*/ 36 h 37"/>
                <a:gd name="T70" fmla="*/ 2 w 43"/>
                <a:gd name="T71" fmla="*/ 36 h 37"/>
                <a:gd name="T72" fmla="*/ 6 w 43"/>
                <a:gd name="T73" fmla="*/ 35 h 37"/>
                <a:gd name="T74" fmla="*/ 6 w 43"/>
                <a:gd name="T75" fmla="*/ 31 h 37"/>
                <a:gd name="T76" fmla="*/ 6 w 43"/>
                <a:gd name="T77" fmla="*/ 7 h 37"/>
                <a:gd name="T78" fmla="*/ 6 w 43"/>
                <a:gd name="T79" fmla="*/ 3 h 37"/>
                <a:gd name="T80" fmla="*/ 5 w 43"/>
                <a:gd name="T81" fmla="*/ 2 h 37"/>
                <a:gd name="T82" fmla="*/ 2 w 43"/>
                <a:gd name="T83" fmla="*/ 1 h 37"/>
                <a:gd name="T84" fmla="*/ 0 w 43"/>
                <a:gd name="T85" fmla="*/ 1 h 37"/>
                <a:gd name="T86" fmla="*/ 0 w 43"/>
                <a:gd name="T87" fmla="*/ 0 h 37"/>
                <a:gd name="T88" fmla="*/ 18 w 43"/>
                <a:gd name="T89" fmla="*/ 0 h 37"/>
                <a:gd name="T90" fmla="*/ 18 w 43"/>
                <a:gd name="T91" fmla="*/ 1 h 37"/>
                <a:gd name="T92" fmla="*/ 17 w 43"/>
                <a:gd name="T93" fmla="*/ 1 h 37"/>
                <a:gd name="T94" fmla="*/ 14 w 43"/>
                <a:gd name="T95" fmla="*/ 2 h 37"/>
                <a:gd name="T96" fmla="*/ 13 w 43"/>
                <a:gd name="T97" fmla="*/ 3 h 37"/>
                <a:gd name="T98" fmla="*/ 12 w 43"/>
                <a:gd name="T99" fmla="*/ 7 h 37"/>
                <a:gd name="T100" fmla="*/ 12 w 43"/>
                <a:gd name="T101" fmla="*/ 1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 h="37">
                  <a:moveTo>
                    <a:pt x="12" y="17"/>
                  </a:moveTo>
                  <a:cubicBezTo>
                    <a:pt x="31" y="17"/>
                    <a:pt x="31" y="17"/>
                    <a:pt x="31" y="17"/>
                  </a:cubicBezTo>
                  <a:cubicBezTo>
                    <a:pt x="31" y="7"/>
                    <a:pt x="31" y="7"/>
                    <a:pt x="31" y="7"/>
                  </a:cubicBezTo>
                  <a:cubicBezTo>
                    <a:pt x="31" y="5"/>
                    <a:pt x="31" y="3"/>
                    <a:pt x="31" y="3"/>
                  </a:cubicBezTo>
                  <a:cubicBezTo>
                    <a:pt x="31" y="2"/>
                    <a:pt x="30" y="2"/>
                    <a:pt x="30" y="2"/>
                  </a:cubicBezTo>
                  <a:cubicBezTo>
                    <a:pt x="29" y="1"/>
                    <a:pt x="28" y="1"/>
                    <a:pt x="27" y="1"/>
                  </a:cubicBezTo>
                  <a:cubicBezTo>
                    <a:pt x="25" y="1"/>
                    <a:pt x="25" y="1"/>
                    <a:pt x="25" y="1"/>
                  </a:cubicBezTo>
                  <a:cubicBezTo>
                    <a:pt x="25" y="0"/>
                    <a:pt x="25" y="0"/>
                    <a:pt x="25" y="0"/>
                  </a:cubicBezTo>
                  <a:cubicBezTo>
                    <a:pt x="43" y="0"/>
                    <a:pt x="43" y="0"/>
                    <a:pt x="43" y="0"/>
                  </a:cubicBezTo>
                  <a:cubicBezTo>
                    <a:pt x="43" y="1"/>
                    <a:pt x="43" y="1"/>
                    <a:pt x="43" y="1"/>
                  </a:cubicBezTo>
                  <a:cubicBezTo>
                    <a:pt x="42" y="1"/>
                    <a:pt x="42" y="1"/>
                    <a:pt x="42" y="1"/>
                  </a:cubicBezTo>
                  <a:cubicBezTo>
                    <a:pt x="41" y="1"/>
                    <a:pt x="40" y="1"/>
                    <a:pt x="39" y="2"/>
                  </a:cubicBezTo>
                  <a:cubicBezTo>
                    <a:pt x="38" y="2"/>
                    <a:pt x="38" y="2"/>
                    <a:pt x="37" y="3"/>
                  </a:cubicBezTo>
                  <a:cubicBezTo>
                    <a:pt x="37" y="4"/>
                    <a:pt x="37" y="5"/>
                    <a:pt x="37" y="7"/>
                  </a:cubicBezTo>
                  <a:cubicBezTo>
                    <a:pt x="37" y="31"/>
                    <a:pt x="37" y="31"/>
                    <a:pt x="37" y="31"/>
                  </a:cubicBezTo>
                  <a:cubicBezTo>
                    <a:pt x="37" y="33"/>
                    <a:pt x="37" y="34"/>
                    <a:pt x="37" y="34"/>
                  </a:cubicBezTo>
                  <a:cubicBezTo>
                    <a:pt x="38" y="35"/>
                    <a:pt x="38" y="35"/>
                    <a:pt x="39" y="36"/>
                  </a:cubicBezTo>
                  <a:cubicBezTo>
                    <a:pt x="40" y="36"/>
                    <a:pt x="41" y="36"/>
                    <a:pt x="42" y="36"/>
                  </a:cubicBezTo>
                  <a:cubicBezTo>
                    <a:pt x="43" y="36"/>
                    <a:pt x="43" y="36"/>
                    <a:pt x="43" y="36"/>
                  </a:cubicBezTo>
                  <a:cubicBezTo>
                    <a:pt x="43" y="37"/>
                    <a:pt x="43" y="37"/>
                    <a:pt x="43" y="37"/>
                  </a:cubicBezTo>
                  <a:cubicBezTo>
                    <a:pt x="25" y="37"/>
                    <a:pt x="25" y="37"/>
                    <a:pt x="25" y="37"/>
                  </a:cubicBezTo>
                  <a:cubicBezTo>
                    <a:pt x="25" y="36"/>
                    <a:pt x="25" y="36"/>
                    <a:pt x="25" y="36"/>
                  </a:cubicBezTo>
                  <a:cubicBezTo>
                    <a:pt x="27" y="36"/>
                    <a:pt x="27" y="36"/>
                    <a:pt x="27" y="36"/>
                  </a:cubicBezTo>
                  <a:cubicBezTo>
                    <a:pt x="29" y="36"/>
                    <a:pt x="30" y="36"/>
                    <a:pt x="31" y="35"/>
                  </a:cubicBezTo>
                  <a:cubicBezTo>
                    <a:pt x="31" y="34"/>
                    <a:pt x="31" y="33"/>
                    <a:pt x="31" y="31"/>
                  </a:cubicBezTo>
                  <a:cubicBezTo>
                    <a:pt x="31" y="19"/>
                    <a:pt x="31" y="19"/>
                    <a:pt x="31" y="19"/>
                  </a:cubicBezTo>
                  <a:cubicBezTo>
                    <a:pt x="12" y="19"/>
                    <a:pt x="12" y="19"/>
                    <a:pt x="12" y="19"/>
                  </a:cubicBezTo>
                  <a:cubicBezTo>
                    <a:pt x="12" y="31"/>
                    <a:pt x="12" y="31"/>
                    <a:pt x="12" y="31"/>
                  </a:cubicBezTo>
                  <a:cubicBezTo>
                    <a:pt x="12" y="33"/>
                    <a:pt x="12" y="34"/>
                    <a:pt x="13" y="34"/>
                  </a:cubicBezTo>
                  <a:cubicBezTo>
                    <a:pt x="13" y="35"/>
                    <a:pt x="13" y="35"/>
                    <a:pt x="14" y="36"/>
                  </a:cubicBezTo>
                  <a:cubicBezTo>
                    <a:pt x="15" y="36"/>
                    <a:pt x="16" y="36"/>
                    <a:pt x="17"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5"/>
                    <a:pt x="6" y="3"/>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7" y="1"/>
                    <a:pt x="17" y="1"/>
                    <a:pt x="17" y="1"/>
                  </a:cubicBezTo>
                  <a:cubicBezTo>
                    <a:pt x="16" y="1"/>
                    <a:pt x="15" y="1"/>
                    <a:pt x="14" y="2"/>
                  </a:cubicBezTo>
                  <a:cubicBezTo>
                    <a:pt x="13" y="2"/>
                    <a:pt x="13" y="2"/>
                    <a:pt x="13" y="3"/>
                  </a:cubicBezTo>
                  <a:cubicBezTo>
                    <a:pt x="12" y="4"/>
                    <a:pt x="12" y="5"/>
                    <a:pt x="12" y="7"/>
                  </a:cubicBezTo>
                  <a:lnTo>
                    <a:pt x="1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4" name="Freeform 26">
              <a:extLst>
                <a:ext uri="{FF2B5EF4-FFF2-40B4-BE49-F238E27FC236}">
                  <a16:creationId xmlns:a16="http://schemas.microsoft.com/office/drawing/2014/main" id="{9FEF3753-38EA-4E7B-8E35-074EC9BE21C7}"/>
                </a:ext>
              </a:extLst>
            </p:cNvPr>
            <p:cNvSpPr>
              <a:spLocks/>
            </p:cNvSpPr>
            <p:nvPr/>
          </p:nvSpPr>
          <p:spPr bwMode="auto">
            <a:xfrm>
              <a:off x="3017"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5 w 18"/>
                <a:gd name="T11" fmla="*/ 35 h 37"/>
                <a:gd name="T12" fmla="*/ 6 w 18"/>
                <a:gd name="T13" fmla="*/ 31 h 37"/>
                <a:gd name="T14" fmla="*/ 6 w 18"/>
                <a:gd name="T15" fmla="*/ 7 h 37"/>
                <a:gd name="T16" fmla="*/ 6 w 18"/>
                <a:gd name="T17" fmla="*/ 3 h 37"/>
                <a:gd name="T18" fmla="*/ 4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3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3" y="36"/>
                    <a:pt x="5" y="36"/>
                    <a:pt x="5" y="35"/>
                  </a:cubicBezTo>
                  <a:cubicBezTo>
                    <a:pt x="6" y="34"/>
                    <a:pt x="6" y="33"/>
                    <a:pt x="6" y="31"/>
                  </a:cubicBezTo>
                  <a:cubicBezTo>
                    <a:pt x="6" y="7"/>
                    <a:pt x="6" y="7"/>
                    <a:pt x="6" y="7"/>
                  </a:cubicBezTo>
                  <a:cubicBezTo>
                    <a:pt x="6" y="5"/>
                    <a:pt x="6" y="4"/>
                    <a:pt x="6" y="3"/>
                  </a:cubicBezTo>
                  <a:cubicBezTo>
                    <a:pt x="5" y="2"/>
                    <a:pt x="5" y="2"/>
                    <a:pt x="4"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3" y="1"/>
                    <a:pt x="13" y="2"/>
                  </a:cubicBezTo>
                  <a:cubicBezTo>
                    <a:pt x="12" y="3"/>
                    <a:pt x="12" y="4"/>
                    <a:pt x="12" y="7"/>
                  </a:cubicBezTo>
                  <a:cubicBezTo>
                    <a:pt x="12" y="31"/>
                    <a:pt x="12" y="31"/>
                    <a:pt x="12" y="31"/>
                  </a:cubicBezTo>
                  <a:cubicBezTo>
                    <a:pt x="12" y="33"/>
                    <a:pt x="12" y="34"/>
                    <a:pt x="12" y="34"/>
                  </a:cubicBezTo>
                  <a:cubicBezTo>
                    <a:pt x="12" y="35"/>
                    <a:pt x="13" y="35"/>
                    <a:pt x="13" y="36"/>
                  </a:cubicBezTo>
                  <a:cubicBezTo>
                    <a:pt x="14" y="36"/>
                    <a:pt x="15"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5" name="Freeform 27">
              <a:extLst>
                <a:ext uri="{FF2B5EF4-FFF2-40B4-BE49-F238E27FC236}">
                  <a16:creationId xmlns:a16="http://schemas.microsoft.com/office/drawing/2014/main" id="{AC01A4AC-4934-4C19-9F3A-FF2789D4FD26}"/>
                </a:ext>
              </a:extLst>
            </p:cNvPr>
            <p:cNvSpPr>
              <a:spLocks/>
            </p:cNvSpPr>
            <p:nvPr/>
          </p:nvSpPr>
          <p:spPr bwMode="auto">
            <a:xfrm>
              <a:off x="3052" y="2326"/>
              <a:ext cx="86" cy="73"/>
            </a:xfrm>
            <a:custGeom>
              <a:avLst/>
              <a:gdLst>
                <a:gd name="T0" fmla="*/ 0 w 45"/>
                <a:gd name="T1" fmla="*/ 0 h 38"/>
                <a:gd name="T2" fmla="*/ 11 w 45"/>
                <a:gd name="T3" fmla="*/ 0 h 38"/>
                <a:gd name="T4" fmla="*/ 36 w 45"/>
                <a:gd name="T5" fmla="*/ 28 h 38"/>
                <a:gd name="T6" fmla="*/ 36 w 45"/>
                <a:gd name="T7" fmla="*/ 6 h 38"/>
                <a:gd name="T8" fmla="*/ 35 w 45"/>
                <a:gd name="T9" fmla="*/ 2 h 38"/>
                <a:gd name="T10" fmla="*/ 32 w 45"/>
                <a:gd name="T11" fmla="*/ 1 h 38"/>
                <a:gd name="T12" fmla="*/ 30 w 45"/>
                <a:gd name="T13" fmla="*/ 1 h 38"/>
                <a:gd name="T14" fmla="*/ 30 w 45"/>
                <a:gd name="T15" fmla="*/ 0 h 38"/>
                <a:gd name="T16" fmla="*/ 45 w 45"/>
                <a:gd name="T17" fmla="*/ 0 h 38"/>
                <a:gd name="T18" fmla="*/ 45 w 45"/>
                <a:gd name="T19" fmla="*/ 1 h 38"/>
                <a:gd name="T20" fmla="*/ 43 w 45"/>
                <a:gd name="T21" fmla="*/ 1 h 38"/>
                <a:gd name="T22" fmla="*/ 39 w 45"/>
                <a:gd name="T23" fmla="*/ 2 h 38"/>
                <a:gd name="T24" fmla="*/ 39 w 45"/>
                <a:gd name="T25" fmla="*/ 6 h 38"/>
                <a:gd name="T26" fmla="*/ 39 w 45"/>
                <a:gd name="T27" fmla="*/ 38 h 38"/>
                <a:gd name="T28" fmla="*/ 38 w 45"/>
                <a:gd name="T29" fmla="*/ 38 h 38"/>
                <a:gd name="T30" fmla="*/ 11 w 45"/>
                <a:gd name="T31" fmla="*/ 8 h 38"/>
                <a:gd name="T32" fmla="*/ 11 w 45"/>
                <a:gd name="T33" fmla="*/ 31 h 38"/>
                <a:gd name="T34" fmla="*/ 11 w 45"/>
                <a:gd name="T35" fmla="*/ 35 h 38"/>
                <a:gd name="T36" fmla="*/ 15 w 45"/>
                <a:gd name="T37" fmla="*/ 36 h 38"/>
                <a:gd name="T38" fmla="*/ 16 w 45"/>
                <a:gd name="T39" fmla="*/ 36 h 38"/>
                <a:gd name="T40" fmla="*/ 16 w 45"/>
                <a:gd name="T41" fmla="*/ 37 h 38"/>
                <a:gd name="T42" fmla="*/ 2 w 45"/>
                <a:gd name="T43" fmla="*/ 37 h 38"/>
                <a:gd name="T44" fmla="*/ 2 w 45"/>
                <a:gd name="T45" fmla="*/ 36 h 38"/>
                <a:gd name="T46" fmla="*/ 3 w 45"/>
                <a:gd name="T47" fmla="*/ 36 h 38"/>
                <a:gd name="T48" fmla="*/ 7 w 45"/>
                <a:gd name="T49" fmla="*/ 35 h 38"/>
                <a:gd name="T50" fmla="*/ 8 w 45"/>
                <a:gd name="T51" fmla="*/ 31 h 38"/>
                <a:gd name="T52" fmla="*/ 8 w 45"/>
                <a:gd name="T53" fmla="*/ 5 h 38"/>
                <a:gd name="T54" fmla="*/ 5 w 45"/>
                <a:gd name="T55" fmla="*/ 2 h 38"/>
                <a:gd name="T56" fmla="*/ 2 w 45"/>
                <a:gd name="T57" fmla="*/ 1 h 38"/>
                <a:gd name="T58" fmla="*/ 0 w 45"/>
                <a:gd name="T59" fmla="*/ 1 h 38"/>
                <a:gd name="T60" fmla="*/ 0 w 45"/>
                <a:gd name="T6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38">
                  <a:moveTo>
                    <a:pt x="0" y="0"/>
                  </a:moveTo>
                  <a:cubicBezTo>
                    <a:pt x="11" y="0"/>
                    <a:pt x="11" y="0"/>
                    <a:pt x="11" y="0"/>
                  </a:cubicBezTo>
                  <a:cubicBezTo>
                    <a:pt x="36" y="28"/>
                    <a:pt x="36" y="28"/>
                    <a:pt x="36" y="28"/>
                  </a:cubicBezTo>
                  <a:cubicBezTo>
                    <a:pt x="36" y="6"/>
                    <a:pt x="36" y="6"/>
                    <a:pt x="36" y="6"/>
                  </a:cubicBezTo>
                  <a:cubicBezTo>
                    <a:pt x="36" y="4"/>
                    <a:pt x="36" y="3"/>
                    <a:pt x="35" y="2"/>
                  </a:cubicBezTo>
                  <a:cubicBezTo>
                    <a:pt x="34" y="1"/>
                    <a:pt x="33" y="1"/>
                    <a:pt x="32" y="1"/>
                  </a:cubicBezTo>
                  <a:cubicBezTo>
                    <a:pt x="30" y="1"/>
                    <a:pt x="30" y="1"/>
                    <a:pt x="30" y="1"/>
                  </a:cubicBezTo>
                  <a:cubicBezTo>
                    <a:pt x="30" y="0"/>
                    <a:pt x="30" y="0"/>
                    <a:pt x="30" y="0"/>
                  </a:cubicBezTo>
                  <a:cubicBezTo>
                    <a:pt x="45" y="0"/>
                    <a:pt x="45" y="0"/>
                    <a:pt x="45" y="0"/>
                  </a:cubicBezTo>
                  <a:cubicBezTo>
                    <a:pt x="45" y="1"/>
                    <a:pt x="45" y="1"/>
                    <a:pt x="45" y="1"/>
                  </a:cubicBezTo>
                  <a:cubicBezTo>
                    <a:pt x="43" y="1"/>
                    <a:pt x="43" y="1"/>
                    <a:pt x="43" y="1"/>
                  </a:cubicBezTo>
                  <a:cubicBezTo>
                    <a:pt x="41" y="1"/>
                    <a:pt x="40" y="2"/>
                    <a:pt x="39" y="2"/>
                  </a:cubicBezTo>
                  <a:cubicBezTo>
                    <a:pt x="39" y="3"/>
                    <a:pt x="39" y="4"/>
                    <a:pt x="39" y="6"/>
                  </a:cubicBezTo>
                  <a:cubicBezTo>
                    <a:pt x="39" y="38"/>
                    <a:pt x="39" y="38"/>
                    <a:pt x="39" y="38"/>
                  </a:cubicBezTo>
                  <a:cubicBezTo>
                    <a:pt x="38" y="38"/>
                    <a:pt x="38" y="38"/>
                    <a:pt x="38" y="38"/>
                  </a:cubicBezTo>
                  <a:cubicBezTo>
                    <a:pt x="11" y="8"/>
                    <a:pt x="11" y="8"/>
                    <a:pt x="11" y="8"/>
                  </a:cubicBezTo>
                  <a:cubicBezTo>
                    <a:pt x="11" y="31"/>
                    <a:pt x="11" y="31"/>
                    <a:pt x="11" y="31"/>
                  </a:cubicBezTo>
                  <a:cubicBezTo>
                    <a:pt x="11" y="33"/>
                    <a:pt x="11" y="35"/>
                    <a:pt x="11" y="35"/>
                  </a:cubicBezTo>
                  <a:cubicBezTo>
                    <a:pt x="12" y="36"/>
                    <a:pt x="13" y="36"/>
                    <a:pt x="15" y="36"/>
                  </a:cubicBezTo>
                  <a:cubicBezTo>
                    <a:pt x="16" y="36"/>
                    <a:pt x="16" y="36"/>
                    <a:pt x="16" y="36"/>
                  </a:cubicBezTo>
                  <a:cubicBezTo>
                    <a:pt x="16" y="37"/>
                    <a:pt x="16" y="37"/>
                    <a:pt x="16" y="37"/>
                  </a:cubicBezTo>
                  <a:cubicBezTo>
                    <a:pt x="2" y="37"/>
                    <a:pt x="2" y="37"/>
                    <a:pt x="2" y="37"/>
                  </a:cubicBezTo>
                  <a:cubicBezTo>
                    <a:pt x="2" y="36"/>
                    <a:pt x="2" y="36"/>
                    <a:pt x="2" y="36"/>
                  </a:cubicBezTo>
                  <a:cubicBezTo>
                    <a:pt x="3" y="36"/>
                    <a:pt x="3" y="36"/>
                    <a:pt x="3" y="36"/>
                  </a:cubicBezTo>
                  <a:cubicBezTo>
                    <a:pt x="5" y="36"/>
                    <a:pt x="6" y="36"/>
                    <a:pt x="7" y="35"/>
                  </a:cubicBezTo>
                  <a:cubicBezTo>
                    <a:pt x="8" y="34"/>
                    <a:pt x="8" y="33"/>
                    <a:pt x="8" y="31"/>
                  </a:cubicBezTo>
                  <a:cubicBezTo>
                    <a:pt x="8" y="5"/>
                    <a:pt x="8" y="5"/>
                    <a:pt x="8" y="5"/>
                  </a:cubicBezTo>
                  <a:cubicBezTo>
                    <a:pt x="7" y="4"/>
                    <a:pt x="6" y="3"/>
                    <a:pt x="5" y="2"/>
                  </a:cubicBezTo>
                  <a:cubicBezTo>
                    <a:pt x="4" y="2"/>
                    <a:pt x="4" y="2"/>
                    <a:pt x="2" y="1"/>
                  </a:cubicBezTo>
                  <a:cubicBezTo>
                    <a:pt x="2"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6" name="Freeform 28">
              <a:extLst>
                <a:ext uri="{FF2B5EF4-FFF2-40B4-BE49-F238E27FC236}">
                  <a16:creationId xmlns:a16="http://schemas.microsoft.com/office/drawing/2014/main" id="{BF56821C-61FA-477E-A39B-3CE0231CE826}"/>
                </a:ext>
              </a:extLst>
            </p:cNvPr>
            <p:cNvSpPr>
              <a:spLocks noEditPoints="1"/>
            </p:cNvSpPr>
            <p:nvPr/>
          </p:nvSpPr>
          <p:spPr bwMode="auto">
            <a:xfrm>
              <a:off x="3138" y="2324"/>
              <a:ext cx="84" cy="73"/>
            </a:xfrm>
            <a:custGeom>
              <a:avLst/>
              <a:gdLst>
                <a:gd name="T0" fmla="*/ 28 w 44"/>
                <a:gd name="T1" fmla="*/ 26 h 38"/>
                <a:gd name="T2" fmla="*/ 12 w 44"/>
                <a:gd name="T3" fmla="*/ 26 h 38"/>
                <a:gd name="T4" fmla="*/ 9 w 44"/>
                <a:gd name="T5" fmla="*/ 32 h 38"/>
                <a:gd name="T6" fmla="*/ 8 w 44"/>
                <a:gd name="T7" fmla="*/ 35 h 38"/>
                <a:gd name="T8" fmla="*/ 9 w 44"/>
                <a:gd name="T9" fmla="*/ 37 h 38"/>
                <a:gd name="T10" fmla="*/ 13 w 44"/>
                <a:gd name="T11" fmla="*/ 37 h 38"/>
                <a:gd name="T12" fmla="*/ 13 w 44"/>
                <a:gd name="T13" fmla="*/ 38 h 38"/>
                <a:gd name="T14" fmla="*/ 0 w 44"/>
                <a:gd name="T15" fmla="*/ 38 h 38"/>
                <a:gd name="T16" fmla="*/ 0 w 44"/>
                <a:gd name="T17" fmla="*/ 37 h 38"/>
                <a:gd name="T18" fmla="*/ 4 w 44"/>
                <a:gd name="T19" fmla="*/ 36 h 38"/>
                <a:gd name="T20" fmla="*/ 7 w 44"/>
                <a:gd name="T21" fmla="*/ 31 h 38"/>
                <a:gd name="T22" fmla="*/ 22 w 44"/>
                <a:gd name="T23" fmla="*/ 0 h 38"/>
                <a:gd name="T24" fmla="*/ 23 w 44"/>
                <a:gd name="T25" fmla="*/ 0 h 38"/>
                <a:gd name="T26" fmla="*/ 37 w 44"/>
                <a:gd name="T27" fmla="*/ 31 h 38"/>
                <a:gd name="T28" fmla="*/ 40 w 44"/>
                <a:gd name="T29" fmla="*/ 36 h 38"/>
                <a:gd name="T30" fmla="*/ 44 w 44"/>
                <a:gd name="T31" fmla="*/ 37 h 38"/>
                <a:gd name="T32" fmla="*/ 44 w 44"/>
                <a:gd name="T33" fmla="*/ 38 h 38"/>
                <a:gd name="T34" fmla="*/ 28 w 44"/>
                <a:gd name="T35" fmla="*/ 38 h 38"/>
                <a:gd name="T36" fmla="*/ 28 w 44"/>
                <a:gd name="T37" fmla="*/ 37 h 38"/>
                <a:gd name="T38" fmla="*/ 31 w 44"/>
                <a:gd name="T39" fmla="*/ 37 h 38"/>
                <a:gd name="T40" fmla="*/ 32 w 44"/>
                <a:gd name="T41" fmla="*/ 35 h 38"/>
                <a:gd name="T42" fmla="*/ 31 w 44"/>
                <a:gd name="T43" fmla="*/ 31 h 38"/>
                <a:gd name="T44" fmla="*/ 28 w 44"/>
                <a:gd name="T45" fmla="*/ 26 h 38"/>
                <a:gd name="T46" fmla="*/ 27 w 44"/>
                <a:gd name="T47" fmla="*/ 24 h 38"/>
                <a:gd name="T48" fmla="*/ 20 w 44"/>
                <a:gd name="T49" fmla="*/ 9 h 38"/>
                <a:gd name="T50" fmla="*/ 13 w 44"/>
                <a:gd name="T51" fmla="*/ 24 h 38"/>
                <a:gd name="T52" fmla="*/ 27 w 44"/>
                <a:gd name="T53" fmla="*/ 2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38">
                  <a:moveTo>
                    <a:pt x="28" y="26"/>
                  </a:moveTo>
                  <a:cubicBezTo>
                    <a:pt x="12" y="26"/>
                    <a:pt x="12" y="26"/>
                    <a:pt x="12" y="26"/>
                  </a:cubicBezTo>
                  <a:cubicBezTo>
                    <a:pt x="9" y="32"/>
                    <a:pt x="9" y="32"/>
                    <a:pt x="9" y="32"/>
                  </a:cubicBezTo>
                  <a:cubicBezTo>
                    <a:pt x="9" y="33"/>
                    <a:pt x="8" y="34"/>
                    <a:pt x="8" y="35"/>
                  </a:cubicBezTo>
                  <a:cubicBezTo>
                    <a:pt x="8" y="36"/>
                    <a:pt x="9" y="36"/>
                    <a:pt x="9" y="37"/>
                  </a:cubicBezTo>
                  <a:cubicBezTo>
                    <a:pt x="10" y="37"/>
                    <a:pt x="11" y="37"/>
                    <a:pt x="13" y="37"/>
                  </a:cubicBezTo>
                  <a:cubicBezTo>
                    <a:pt x="13" y="38"/>
                    <a:pt x="13" y="38"/>
                    <a:pt x="13" y="38"/>
                  </a:cubicBezTo>
                  <a:cubicBezTo>
                    <a:pt x="0" y="38"/>
                    <a:pt x="0" y="38"/>
                    <a:pt x="0" y="38"/>
                  </a:cubicBezTo>
                  <a:cubicBezTo>
                    <a:pt x="0" y="37"/>
                    <a:pt x="0" y="37"/>
                    <a:pt x="0" y="37"/>
                  </a:cubicBezTo>
                  <a:cubicBezTo>
                    <a:pt x="2" y="37"/>
                    <a:pt x="3" y="37"/>
                    <a:pt x="4" y="36"/>
                  </a:cubicBezTo>
                  <a:cubicBezTo>
                    <a:pt x="5" y="35"/>
                    <a:pt x="6" y="34"/>
                    <a:pt x="7" y="31"/>
                  </a:cubicBezTo>
                  <a:cubicBezTo>
                    <a:pt x="22" y="0"/>
                    <a:pt x="22" y="0"/>
                    <a:pt x="22" y="0"/>
                  </a:cubicBezTo>
                  <a:cubicBezTo>
                    <a:pt x="23" y="0"/>
                    <a:pt x="23" y="0"/>
                    <a:pt x="23" y="0"/>
                  </a:cubicBezTo>
                  <a:cubicBezTo>
                    <a:pt x="37" y="31"/>
                    <a:pt x="37" y="31"/>
                    <a:pt x="37" y="31"/>
                  </a:cubicBezTo>
                  <a:cubicBezTo>
                    <a:pt x="38" y="34"/>
                    <a:pt x="39" y="35"/>
                    <a:pt x="40" y="36"/>
                  </a:cubicBezTo>
                  <a:cubicBezTo>
                    <a:pt x="41" y="37"/>
                    <a:pt x="42" y="37"/>
                    <a:pt x="44" y="37"/>
                  </a:cubicBezTo>
                  <a:cubicBezTo>
                    <a:pt x="44" y="38"/>
                    <a:pt x="44" y="38"/>
                    <a:pt x="44" y="38"/>
                  </a:cubicBezTo>
                  <a:cubicBezTo>
                    <a:pt x="28" y="38"/>
                    <a:pt x="28" y="38"/>
                    <a:pt x="28" y="38"/>
                  </a:cubicBezTo>
                  <a:cubicBezTo>
                    <a:pt x="28" y="37"/>
                    <a:pt x="28" y="37"/>
                    <a:pt x="28" y="37"/>
                  </a:cubicBezTo>
                  <a:cubicBezTo>
                    <a:pt x="29" y="37"/>
                    <a:pt x="31" y="37"/>
                    <a:pt x="31" y="37"/>
                  </a:cubicBezTo>
                  <a:cubicBezTo>
                    <a:pt x="32" y="36"/>
                    <a:pt x="32" y="36"/>
                    <a:pt x="32" y="35"/>
                  </a:cubicBezTo>
                  <a:cubicBezTo>
                    <a:pt x="32" y="34"/>
                    <a:pt x="32" y="33"/>
                    <a:pt x="31" y="31"/>
                  </a:cubicBezTo>
                  <a:lnTo>
                    <a:pt x="28" y="26"/>
                  </a:lnTo>
                  <a:close/>
                  <a:moveTo>
                    <a:pt x="27" y="24"/>
                  </a:moveTo>
                  <a:cubicBezTo>
                    <a:pt x="20" y="9"/>
                    <a:pt x="20" y="9"/>
                    <a:pt x="20" y="9"/>
                  </a:cubicBezTo>
                  <a:cubicBezTo>
                    <a:pt x="13" y="24"/>
                    <a:pt x="13" y="24"/>
                    <a:pt x="13" y="24"/>
                  </a:cubicBezTo>
                  <a:lnTo>
                    <a:pt x="27"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7" name="Freeform 29">
              <a:extLst>
                <a:ext uri="{FF2B5EF4-FFF2-40B4-BE49-F238E27FC236}">
                  <a16:creationId xmlns:a16="http://schemas.microsoft.com/office/drawing/2014/main" id="{C5F39331-FA73-4181-AA6A-8947F930E5A7}"/>
                </a:ext>
              </a:extLst>
            </p:cNvPr>
            <p:cNvSpPr>
              <a:spLocks/>
            </p:cNvSpPr>
            <p:nvPr/>
          </p:nvSpPr>
          <p:spPr bwMode="auto">
            <a:xfrm>
              <a:off x="3245" y="2326"/>
              <a:ext cx="84" cy="73"/>
            </a:xfrm>
            <a:custGeom>
              <a:avLst/>
              <a:gdLst>
                <a:gd name="T0" fmla="*/ 29 w 44"/>
                <a:gd name="T1" fmla="*/ 1 h 38"/>
                <a:gd name="T2" fmla="*/ 29 w 44"/>
                <a:gd name="T3" fmla="*/ 0 h 38"/>
                <a:gd name="T4" fmla="*/ 44 w 44"/>
                <a:gd name="T5" fmla="*/ 0 h 38"/>
                <a:gd name="T6" fmla="*/ 44 w 44"/>
                <a:gd name="T7" fmla="*/ 1 h 38"/>
                <a:gd name="T8" fmla="*/ 42 w 44"/>
                <a:gd name="T9" fmla="*/ 1 h 38"/>
                <a:gd name="T10" fmla="*/ 38 w 44"/>
                <a:gd name="T11" fmla="*/ 3 h 38"/>
                <a:gd name="T12" fmla="*/ 38 w 44"/>
                <a:gd name="T13" fmla="*/ 7 h 38"/>
                <a:gd name="T14" fmla="*/ 38 w 44"/>
                <a:gd name="T15" fmla="*/ 22 h 38"/>
                <a:gd name="T16" fmla="*/ 36 w 44"/>
                <a:gd name="T17" fmla="*/ 31 h 38"/>
                <a:gd name="T18" fmla="*/ 32 w 44"/>
                <a:gd name="T19" fmla="*/ 36 h 38"/>
                <a:gd name="T20" fmla="*/ 22 w 44"/>
                <a:gd name="T21" fmla="*/ 38 h 38"/>
                <a:gd name="T22" fmla="*/ 12 w 44"/>
                <a:gd name="T23" fmla="*/ 36 h 38"/>
                <a:gd name="T24" fmla="*/ 7 w 44"/>
                <a:gd name="T25" fmla="*/ 30 h 38"/>
                <a:gd name="T26" fmla="*/ 6 w 44"/>
                <a:gd name="T27" fmla="*/ 21 h 38"/>
                <a:gd name="T28" fmla="*/ 6 w 44"/>
                <a:gd name="T29" fmla="*/ 7 h 38"/>
                <a:gd name="T30" fmla="*/ 5 w 44"/>
                <a:gd name="T31" fmla="*/ 2 h 38"/>
                <a:gd name="T32" fmla="*/ 1 w 44"/>
                <a:gd name="T33" fmla="*/ 1 h 38"/>
                <a:gd name="T34" fmla="*/ 0 w 44"/>
                <a:gd name="T35" fmla="*/ 1 h 38"/>
                <a:gd name="T36" fmla="*/ 0 w 44"/>
                <a:gd name="T37" fmla="*/ 0 h 38"/>
                <a:gd name="T38" fmla="*/ 18 w 44"/>
                <a:gd name="T39" fmla="*/ 0 h 38"/>
                <a:gd name="T40" fmla="*/ 18 w 44"/>
                <a:gd name="T41" fmla="*/ 1 h 38"/>
                <a:gd name="T42" fmla="*/ 16 w 44"/>
                <a:gd name="T43" fmla="*/ 1 h 38"/>
                <a:gd name="T44" fmla="*/ 12 w 44"/>
                <a:gd name="T45" fmla="*/ 3 h 38"/>
                <a:gd name="T46" fmla="*/ 12 w 44"/>
                <a:gd name="T47" fmla="*/ 7 h 38"/>
                <a:gd name="T48" fmla="*/ 12 w 44"/>
                <a:gd name="T49" fmla="*/ 23 h 38"/>
                <a:gd name="T50" fmla="*/ 12 w 44"/>
                <a:gd name="T51" fmla="*/ 28 h 38"/>
                <a:gd name="T52" fmla="*/ 14 w 44"/>
                <a:gd name="T53" fmla="*/ 32 h 38"/>
                <a:gd name="T54" fmla="*/ 17 w 44"/>
                <a:gd name="T55" fmla="*/ 35 h 38"/>
                <a:gd name="T56" fmla="*/ 22 w 44"/>
                <a:gd name="T57" fmla="*/ 36 h 38"/>
                <a:gd name="T58" fmla="*/ 29 w 44"/>
                <a:gd name="T59" fmla="*/ 34 h 38"/>
                <a:gd name="T60" fmla="*/ 34 w 44"/>
                <a:gd name="T61" fmla="*/ 30 h 38"/>
                <a:gd name="T62" fmla="*/ 35 w 44"/>
                <a:gd name="T63" fmla="*/ 22 h 38"/>
                <a:gd name="T64" fmla="*/ 35 w 44"/>
                <a:gd name="T65" fmla="*/ 7 h 38"/>
                <a:gd name="T66" fmla="*/ 34 w 44"/>
                <a:gd name="T67" fmla="*/ 2 h 38"/>
                <a:gd name="T68" fmla="*/ 31 w 44"/>
                <a:gd name="T69" fmla="*/ 1 h 38"/>
                <a:gd name="T70" fmla="*/ 29 w 44"/>
                <a:gd name="T7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38">
                  <a:moveTo>
                    <a:pt x="29" y="1"/>
                  </a:moveTo>
                  <a:cubicBezTo>
                    <a:pt x="29" y="0"/>
                    <a:pt x="29" y="0"/>
                    <a:pt x="29" y="0"/>
                  </a:cubicBezTo>
                  <a:cubicBezTo>
                    <a:pt x="44" y="0"/>
                    <a:pt x="44" y="0"/>
                    <a:pt x="44" y="0"/>
                  </a:cubicBezTo>
                  <a:cubicBezTo>
                    <a:pt x="44" y="1"/>
                    <a:pt x="44" y="1"/>
                    <a:pt x="44" y="1"/>
                  </a:cubicBezTo>
                  <a:cubicBezTo>
                    <a:pt x="42" y="1"/>
                    <a:pt x="42" y="1"/>
                    <a:pt x="42" y="1"/>
                  </a:cubicBezTo>
                  <a:cubicBezTo>
                    <a:pt x="40" y="1"/>
                    <a:pt x="39" y="2"/>
                    <a:pt x="38" y="3"/>
                  </a:cubicBezTo>
                  <a:cubicBezTo>
                    <a:pt x="38" y="3"/>
                    <a:pt x="38" y="5"/>
                    <a:pt x="38" y="7"/>
                  </a:cubicBezTo>
                  <a:cubicBezTo>
                    <a:pt x="38" y="22"/>
                    <a:pt x="38" y="22"/>
                    <a:pt x="38" y="22"/>
                  </a:cubicBezTo>
                  <a:cubicBezTo>
                    <a:pt x="38" y="26"/>
                    <a:pt x="37" y="29"/>
                    <a:pt x="36" y="31"/>
                  </a:cubicBezTo>
                  <a:cubicBezTo>
                    <a:pt x="36" y="33"/>
                    <a:pt x="34" y="34"/>
                    <a:pt x="32" y="36"/>
                  </a:cubicBezTo>
                  <a:cubicBezTo>
                    <a:pt x="29" y="37"/>
                    <a:pt x="26" y="38"/>
                    <a:pt x="22" y="38"/>
                  </a:cubicBezTo>
                  <a:cubicBezTo>
                    <a:pt x="17" y="38"/>
                    <a:pt x="14" y="37"/>
                    <a:pt x="12" y="36"/>
                  </a:cubicBezTo>
                  <a:cubicBezTo>
                    <a:pt x="9" y="35"/>
                    <a:pt x="8" y="33"/>
                    <a:pt x="7" y="30"/>
                  </a:cubicBezTo>
                  <a:cubicBezTo>
                    <a:pt x="6" y="29"/>
                    <a:pt x="6" y="26"/>
                    <a:pt x="6" y="2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4" y="1"/>
                    <a:pt x="13" y="2"/>
                    <a:pt x="12" y="3"/>
                  </a:cubicBezTo>
                  <a:cubicBezTo>
                    <a:pt x="12" y="3"/>
                    <a:pt x="12" y="5"/>
                    <a:pt x="12" y="7"/>
                  </a:cubicBezTo>
                  <a:cubicBezTo>
                    <a:pt x="12" y="23"/>
                    <a:pt x="12" y="23"/>
                    <a:pt x="12" y="23"/>
                  </a:cubicBezTo>
                  <a:cubicBezTo>
                    <a:pt x="12" y="24"/>
                    <a:pt x="12" y="26"/>
                    <a:pt x="12" y="28"/>
                  </a:cubicBezTo>
                  <a:cubicBezTo>
                    <a:pt x="12" y="30"/>
                    <a:pt x="13" y="31"/>
                    <a:pt x="14" y="32"/>
                  </a:cubicBezTo>
                  <a:cubicBezTo>
                    <a:pt x="14" y="33"/>
                    <a:pt x="15" y="34"/>
                    <a:pt x="17" y="35"/>
                  </a:cubicBezTo>
                  <a:cubicBezTo>
                    <a:pt x="18" y="35"/>
                    <a:pt x="20" y="36"/>
                    <a:pt x="22" y="36"/>
                  </a:cubicBezTo>
                  <a:cubicBezTo>
                    <a:pt x="25" y="36"/>
                    <a:pt x="27" y="35"/>
                    <a:pt x="29" y="34"/>
                  </a:cubicBezTo>
                  <a:cubicBezTo>
                    <a:pt x="32" y="33"/>
                    <a:pt x="33" y="32"/>
                    <a:pt x="34" y="30"/>
                  </a:cubicBezTo>
                  <a:cubicBezTo>
                    <a:pt x="35" y="28"/>
                    <a:pt x="35" y="26"/>
                    <a:pt x="35" y="22"/>
                  </a:cubicBezTo>
                  <a:cubicBezTo>
                    <a:pt x="35" y="7"/>
                    <a:pt x="35" y="7"/>
                    <a:pt x="35" y="7"/>
                  </a:cubicBezTo>
                  <a:cubicBezTo>
                    <a:pt x="35" y="4"/>
                    <a:pt x="35" y="3"/>
                    <a:pt x="34" y="2"/>
                  </a:cubicBezTo>
                  <a:cubicBezTo>
                    <a:pt x="33" y="1"/>
                    <a:pt x="32" y="1"/>
                    <a:pt x="31" y="1"/>
                  </a:cubicBezTo>
                  <a:lnTo>
                    <a:pt x="29"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8" name="Freeform 30">
              <a:extLst>
                <a:ext uri="{FF2B5EF4-FFF2-40B4-BE49-F238E27FC236}">
                  <a16:creationId xmlns:a16="http://schemas.microsoft.com/office/drawing/2014/main" id="{ACB1CF43-6C3B-40BB-A7E8-CF26F0A35905}"/>
                </a:ext>
              </a:extLst>
            </p:cNvPr>
            <p:cNvSpPr>
              <a:spLocks/>
            </p:cNvSpPr>
            <p:nvPr/>
          </p:nvSpPr>
          <p:spPr bwMode="auto">
            <a:xfrm>
              <a:off x="3327" y="2326"/>
              <a:ext cx="85" cy="73"/>
            </a:xfrm>
            <a:custGeom>
              <a:avLst/>
              <a:gdLst>
                <a:gd name="T0" fmla="*/ 0 w 45"/>
                <a:gd name="T1" fmla="*/ 0 h 38"/>
                <a:gd name="T2" fmla="*/ 11 w 45"/>
                <a:gd name="T3" fmla="*/ 0 h 38"/>
                <a:gd name="T4" fmla="*/ 36 w 45"/>
                <a:gd name="T5" fmla="*/ 28 h 38"/>
                <a:gd name="T6" fmla="*/ 36 w 45"/>
                <a:gd name="T7" fmla="*/ 6 h 38"/>
                <a:gd name="T8" fmla="*/ 35 w 45"/>
                <a:gd name="T9" fmla="*/ 2 h 38"/>
                <a:gd name="T10" fmla="*/ 32 w 45"/>
                <a:gd name="T11" fmla="*/ 1 h 38"/>
                <a:gd name="T12" fmla="*/ 30 w 45"/>
                <a:gd name="T13" fmla="*/ 1 h 38"/>
                <a:gd name="T14" fmla="*/ 30 w 45"/>
                <a:gd name="T15" fmla="*/ 0 h 38"/>
                <a:gd name="T16" fmla="*/ 45 w 45"/>
                <a:gd name="T17" fmla="*/ 0 h 38"/>
                <a:gd name="T18" fmla="*/ 45 w 45"/>
                <a:gd name="T19" fmla="*/ 1 h 38"/>
                <a:gd name="T20" fmla="*/ 43 w 45"/>
                <a:gd name="T21" fmla="*/ 1 h 38"/>
                <a:gd name="T22" fmla="*/ 39 w 45"/>
                <a:gd name="T23" fmla="*/ 2 h 38"/>
                <a:gd name="T24" fmla="*/ 39 w 45"/>
                <a:gd name="T25" fmla="*/ 6 h 38"/>
                <a:gd name="T26" fmla="*/ 39 w 45"/>
                <a:gd name="T27" fmla="*/ 38 h 38"/>
                <a:gd name="T28" fmla="*/ 38 w 45"/>
                <a:gd name="T29" fmla="*/ 38 h 38"/>
                <a:gd name="T30" fmla="*/ 10 w 45"/>
                <a:gd name="T31" fmla="*/ 8 h 38"/>
                <a:gd name="T32" fmla="*/ 10 w 45"/>
                <a:gd name="T33" fmla="*/ 31 h 38"/>
                <a:gd name="T34" fmla="*/ 11 w 45"/>
                <a:gd name="T35" fmla="*/ 35 h 38"/>
                <a:gd name="T36" fmla="*/ 15 w 45"/>
                <a:gd name="T37" fmla="*/ 36 h 38"/>
                <a:gd name="T38" fmla="*/ 16 w 45"/>
                <a:gd name="T39" fmla="*/ 36 h 38"/>
                <a:gd name="T40" fmla="*/ 16 w 45"/>
                <a:gd name="T41" fmla="*/ 37 h 38"/>
                <a:gd name="T42" fmla="*/ 2 w 45"/>
                <a:gd name="T43" fmla="*/ 37 h 38"/>
                <a:gd name="T44" fmla="*/ 2 w 45"/>
                <a:gd name="T45" fmla="*/ 36 h 38"/>
                <a:gd name="T46" fmla="*/ 3 w 45"/>
                <a:gd name="T47" fmla="*/ 36 h 38"/>
                <a:gd name="T48" fmla="*/ 7 w 45"/>
                <a:gd name="T49" fmla="*/ 35 h 38"/>
                <a:gd name="T50" fmla="*/ 8 w 45"/>
                <a:gd name="T51" fmla="*/ 31 h 38"/>
                <a:gd name="T52" fmla="*/ 8 w 45"/>
                <a:gd name="T53" fmla="*/ 5 h 38"/>
                <a:gd name="T54" fmla="*/ 5 w 45"/>
                <a:gd name="T55" fmla="*/ 2 h 38"/>
                <a:gd name="T56" fmla="*/ 2 w 45"/>
                <a:gd name="T57" fmla="*/ 1 h 38"/>
                <a:gd name="T58" fmla="*/ 0 w 45"/>
                <a:gd name="T59" fmla="*/ 1 h 38"/>
                <a:gd name="T60" fmla="*/ 0 w 45"/>
                <a:gd name="T6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38">
                  <a:moveTo>
                    <a:pt x="0" y="0"/>
                  </a:moveTo>
                  <a:cubicBezTo>
                    <a:pt x="11" y="0"/>
                    <a:pt x="11" y="0"/>
                    <a:pt x="11" y="0"/>
                  </a:cubicBezTo>
                  <a:cubicBezTo>
                    <a:pt x="36" y="28"/>
                    <a:pt x="36" y="28"/>
                    <a:pt x="36" y="28"/>
                  </a:cubicBezTo>
                  <a:cubicBezTo>
                    <a:pt x="36" y="6"/>
                    <a:pt x="36" y="6"/>
                    <a:pt x="36" y="6"/>
                  </a:cubicBezTo>
                  <a:cubicBezTo>
                    <a:pt x="36" y="4"/>
                    <a:pt x="36" y="3"/>
                    <a:pt x="35" y="2"/>
                  </a:cubicBezTo>
                  <a:cubicBezTo>
                    <a:pt x="34" y="1"/>
                    <a:pt x="33" y="1"/>
                    <a:pt x="32" y="1"/>
                  </a:cubicBezTo>
                  <a:cubicBezTo>
                    <a:pt x="30" y="1"/>
                    <a:pt x="30" y="1"/>
                    <a:pt x="30" y="1"/>
                  </a:cubicBezTo>
                  <a:cubicBezTo>
                    <a:pt x="30" y="0"/>
                    <a:pt x="30" y="0"/>
                    <a:pt x="30" y="0"/>
                  </a:cubicBezTo>
                  <a:cubicBezTo>
                    <a:pt x="45" y="0"/>
                    <a:pt x="45" y="0"/>
                    <a:pt x="45" y="0"/>
                  </a:cubicBezTo>
                  <a:cubicBezTo>
                    <a:pt x="45" y="1"/>
                    <a:pt x="45" y="1"/>
                    <a:pt x="45" y="1"/>
                  </a:cubicBezTo>
                  <a:cubicBezTo>
                    <a:pt x="43" y="1"/>
                    <a:pt x="43" y="1"/>
                    <a:pt x="43" y="1"/>
                  </a:cubicBezTo>
                  <a:cubicBezTo>
                    <a:pt x="41" y="1"/>
                    <a:pt x="40" y="2"/>
                    <a:pt x="39" y="2"/>
                  </a:cubicBezTo>
                  <a:cubicBezTo>
                    <a:pt x="39" y="3"/>
                    <a:pt x="39" y="4"/>
                    <a:pt x="39" y="6"/>
                  </a:cubicBezTo>
                  <a:cubicBezTo>
                    <a:pt x="39" y="38"/>
                    <a:pt x="39" y="38"/>
                    <a:pt x="39" y="38"/>
                  </a:cubicBezTo>
                  <a:cubicBezTo>
                    <a:pt x="38" y="38"/>
                    <a:pt x="38" y="38"/>
                    <a:pt x="38" y="38"/>
                  </a:cubicBezTo>
                  <a:cubicBezTo>
                    <a:pt x="10" y="8"/>
                    <a:pt x="10" y="8"/>
                    <a:pt x="10" y="8"/>
                  </a:cubicBezTo>
                  <a:cubicBezTo>
                    <a:pt x="10" y="31"/>
                    <a:pt x="10" y="31"/>
                    <a:pt x="10" y="31"/>
                  </a:cubicBezTo>
                  <a:cubicBezTo>
                    <a:pt x="10" y="33"/>
                    <a:pt x="11" y="35"/>
                    <a:pt x="11" y="35"/>
                  </a:cubicBezTo>
                  <a:cubicBezTo>
                    <a:pt x="12" y="36"/>
                    <a:pt x="13" y="36"/>
                    <a:pt x="15" y="36"/>
                  </a:cubicBezTo>
                  <a:cubicBezTo>
                    <a:pt x="16" y="36"/>
                    <a:pt x="16" y="36"/>
                    <a:pt x="16" y="36"/>
                  </a:cubicBezTo>
                  <a:cubicBezTo>
                    <a:pt x="16" y="37"/>
                    <a:pt x="16" y="37"/>
                    <a:pt x="16" y="37"/>
                  </a:cubicBezTo>
                  <a:cubicBezTo>
                    <a:pt x="2" y="37"/>
                    <a:pt x="2" y="37"/>
                    <a:pt x="2" y="37"/>
                  </a:cubicBezTo>
                  <a:cubicBezTo>
                    <a:pt x="2" y="36"/>
                    <a:pt x="2" y="36"/>
                    <a:pt x="2" y="36"/>
                  </a:cubicBezTo>
                  <a:cubicBezTo>
                    <a:pt x="3" y="36"/>
                    <a:pt x="3" y="36"/>
                    <a:pt x="3" y="36"/>
                  </a:cubicBezTo>
                  <a:cubicBezTo>
                    <a:pt x="5" y="36"/>
                    <a:pt x="6" y="36"/>
                    <a:pt x="7" y="35"/>
                  </a:cubicBezTo>
                  <a:cubicBezTo>
                    <a:pt x="8" y="34"/>
                    <a:pt x="8" y="33"/>
                    <a:pt x="8" y="31"/>
                  </a:cubicBezTo>
                  <a:cubicBezTo>
                    <a:pt x="8" y="5"/>
                    <a:pt x="8" y="5"/>
                    <a:pt x="8" y="5"/>
                  </a:cubicBezTo>
                  <a:cubicBezTo>
                    <a:pt x="7" y="4"/>
                    <a:pt x="6" y="3"/>
                    <a:pt x="5" y="2"/>
                  </a:cubicBezTo>
                  <a:cubicBezTo>
                    <a:pt x="4" y="2"/>
                    <a:pt x="4" y="2"/>
                    <a:pt x="2" y="1"/>
                  </a:cubicBezTo>
                  <a:cubicBezTo>
                    <a:pt x="2"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49" name="Freeform 31">
              <a:extLst>
                <a:ext uri="{FF2B5EF4-FFF2-40B4-BE49-F238E27FC236}">
                  <a16:creationId xmlns:a16="http://schemas.microsoft.com/office/drawing/2014/main" id="{D078FC1C-4E0C-45FF-9C63-5EE84854B793}"/>
                </a:ext>
              </a:extLst>
            </p:cNvPr>
            <p:cNvSpPr>
              <a:spLocks/>
            </p:cNvSpPr>
            <p:nvPr/>
          </p:nvSpPr>
          <p:spPr bwMode="auto">
            <a:xfrm>
              <a:off x="3414"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5 w 18"/>
                <a:gd name="T11" fmla="*/ 35 h 37"/>
                <a:gd name="T12" fmla="*/ 6 w 18"/>
                <a:gd name="T13" fmla="*/ 31 h 37"/>
                <a:gd name="T14" fmla="*/ 6 w 18"/>
                <a:gd name="T15" fmla="*/ 7 h 37"/>
                <a:gd name="T16" fmla="*/ 6 w 18"/>
                <a:gd name="T17" fmla="*/ 3 h 37"/>
                <a:gd name="T18" fmla="*/ 5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4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3" y="36"/>
                    <a:pt x="5" y="36"/>
                    <a:pt x="5" y="35"/>
                  </a:cubicBezTo>
                  <a:cubicBezTo>
                    <a:pt x="6" y="34"/>
                    <a:pt x="6" y="33"/>
                    <a:pt x="6" y="31"/>
                  </a:cubicBezTo>
                  <a:cubicBezTo>
                    <a:pt x="6" y="7"/>
                    <a:pt x="6" y="7"/>
                    <a:pt x="6" y="7"/>
                  </a:cubicBezTo>
                  <a:cubicBezTo>
                    <a:pt x="6" y="5"/>
                    <a:pt x="6" y="4"/>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4" y="1"/>
                    <a:pt x="13" y="2"/>
                  </a:cubicBezTo>
                  <a:cubicBezTo>
                    <a:pt x="12" y="3"/>
                    <a:pt x="12" y="4"/>
                    <a:pt x="12" y="7"/>
                  </a:cubicBezTo>
                  <a:cubicBezTo>
                    <a:pt x="12" y="31"/>
                    <a:pt x="12" y="31"/>
                    <a:pt x="12" y="31"/>
                  </a:cubicBezTo>
                  <a:cubicBezTo>
                    <a:pt x="12" y="33"/>
                    <a:pt x="12" y="34"/>
                    <a:pt x="12" y="34"/>
                  </a:cubicBezTo>
                  <a:cubicBezTo>
                    <a:pt x="13" y="35"/>
                    <a:pt x="13" y="35"/>
                    <a:pt x="14" y="36"/>
                  </a:cubicBezTo>
                  <a:cubicBezTo>
                    <a:pt x="15" y="36"/>
                    <a:pt x="15"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0" name="Freeform 32">
              <a:extLst>
                <a:ext uri="{FF2B5EF4-FFF2-40B4-BE49-F238E27FC236}">
                  <a16:creationId xmlns:a16="http://schemas.microsoft.com/office/drawing/2014/main" id="{684933DD-66F0-4FBB-936F-E6D830F54299}"/>
                </a:ext>
              </a:extLst>
            </p:cNvPr>
            <p:cNvSpPr>
              <a:spLocks/>
            </p:cNvSpPr>
            <p:nvPr/>
          </p:nvSpPr>
          <p:spPr bwMode="auto">
            <a:xfrm>
              <a:off x="3451" y="2326"/>
              <a:ext cx="84" cy="73"/>
            </a:xfrm>
            <a:custGeom>
              <a:avLst/>
              <a:gdLst>
                <a:gd name="T0" fmla="*/ 44 w 44"/>
                <a:gd name="T1" fmla="*/ 0 h 38"/>
                <a:gd name="T2" fmla="*/ 44 w 44"/>
                <a:gd name="T3" fmla="*/ 1 h 38"/>
                <a:gd name="T4" fmla="*/ 41 w 44"/>
                <a:gd name="T5" fmla="*/ 2 h 38"/>
                <a:gd name="T6" fmla="*/ 38 w 44"/>
                <a:gd name="T7" fmla="*/ 6 h 38"/>
                <a:gd name="T8" fmla="*/ 23 w 44"/>
                <a:gd name="T9" fmla="*/ 38 h 38"/>
                <a:gd name="T10" fmla="*/ 22 w 44"/>
                <a:gd name="T11" fmla="*/ 38 h 38"/>
                <a:gd name="T12" fmla="*/ 7 w 44"/>
                <a:gd name="T13" fmla="*/ 6 h 38"/>
                <a:gd name="T14" fmla="*/ 5 w 44"/>
                <a:gd name="T15" fmla="*/ 3 h 38"/>
                <a:gd name="T16" fmla="*/ 3 w 44"/>
                <a:gd name="T17" fmla="*/ 2 h 38"/>
                <a:gd name="T18" fmla="*/ 0 w 44"/>
                <a:gd name="T19" fmla="*/ 1 h 38"/>
                <a:gd name="T20" fmla="*/ 0 w 44"/>
                <a:gd name="T21" fmla="*/ 0 h 38"/>
                <a:gd name="T22" fmla="*/ 17 w 44"/>
                <a:gd name="T23" fmla="*/ 0 h 38"/>
                <a:gd name="T24" fmla="*/ 17 w 44"/>
                <a:gd name="T25" fmla="*/ 1 h 38"/>
                <a:gd name="T26" fmla="*/ 13 w 44"/>
                <a:gd name="T27" fmla="*/ 2 h 38"/>
                <a:gd name="T28" fmla="*/ 13 w 44"/>
                <a:gd name="T29" fmla="*/ 4 h 38"/>
                <a:gd name="T30" fmla="*/ 14 w 44"/>
                <a:gd name="T31" fmla="*/ 8 h 38"/>
                <a:gd name="T32" fmla="*/ 24 w 44"/>
                <a:gd name="T33" fmla="*/ 30 h 38"/>
                <a:gd name="T34" fmla="*/ 34 w 44"/>
                <a:gd name="T35" fmla="*/ 8 h 38"/>
                <a:gd name="T36" fmla="*/ 36 w 44"/>
                <a:gd name="T37" fmla="*/ 4 h 38"/>
                <a:gd name="T38" fmla="*/ 35 w 44"/>
                <a:gd name="T39" fmla="*/ 2 h 38"/>
                <a:gd name="T40" fmla="*/ 32 w 44"/>
                <a:gd name="T41" fmla="*/ 1 h 38"/>
                <a:gd name="T42" fmla="*/ 31 w 44"/>
                <a:gd name="T43" fmla="*/ 1 h 38"/>
                <a:gd name="T44" fmla="*/ 31 w 44"/>
                <a:gd name="T45" fmla="*/ 0 h 38"/>
                <a:gd name="T46" fmla="*/ 44 w 44"/>
                <a:gd name="T4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38">
                  <a:moveTo>
                    <a:pt x="44" y="0"/>
                  </a:moveTo>
                  <a:cubicBezTo>
                    <a:pt x="44" y="1"/>
                    <a:pt x="44" y="1"/>
                    <a:pt x="44" y="1"/>
                  </a:cubicBezTo>
                  <a:cubicBezTo>
                    <a:pt x="42" y="1"/>
                    <a:pt x="41" y="2"/>
                    <a:pt x="41" y="2"/>
                  </a:cubicBezTo>
                  <a:cubicBezTo>
                    <a:pt x="39" y="3"/>
                    <a:pt x="39" y="5"/>
                    <a:pt x="38" y="6"/>
                  </a:cubicBezTo>
                  <a:cubicBezTo>
                    <a:pt x="23" y="38"/>
                    <a:pt x="23" y="38"/>
                    <a:pt x="23" y="38"/>
                  </a:cubicBezTo>
                  <a:cubicBezTo>
                    <a:pt x="22" y="38"/>
                    <a:pt x="22" y="38"/>
                    <a:pt x="22" y="38"/>
                  </a:cubicBezTo>
                  <a:cubicBezTo>
                    <a:pt x="7" y="6"/>
                    <a:pt x="7" y="6"/>
                    <a:pt x="7" y="6"/>
                  </a:cubicBezTo>
                  <a:cubicBezTo>
                    <a:pt x="6" y="4"/>
                    <a:pt x="5" y="3"/>
                    <a:pt x="5" y="3"/>
                  </a:cubicBezTo>
                  <a:cubicBezTo>
                    <a:pt x="5" y="2"/>
                    <a:pt x="4" y="2"/>
                    <a:pt x="3" y="2"/>
                  </a:cubicBezTo>
                  <a:cubicBezTo>
                    <a:pt x="3" y="1"/>
                    <a:pt x="2" y="1"/>
                    <a:pt x="0" y="1"/>
                  </a:cubicBezTo>
                  <a:cubicBezTo>
                    <a:pt x="0" y="0"/>
                    <a:pt x="0" y="0"/>
                    <a:pt x="0" y="0"/>
                  </a:cubicBezTo>
                  <a:cubicBezTo>
                    <a:pt x="17" y="0"/>
                    <a:pt x="17" y="0"/>
                    <a:pt x="17" y="0"/>
                  </a:cubicBezTo>
                  <a:cubicBezTo>
                    <a:pt x="17" y="1"/>
                    <a:pt x="17" y="1"/>
                    <a:pt x="17" y="1"/>
                  </a:cubicBezTo>
                  <a:cubicBezTo>
                    <a:pt x="15" y="1"/>
                    <a:pt x="14" y="1"/>
                    <a:pt x="13" y="2"/>
                  </a:cubicBezTo>
                  <a:cubicBezTo>
                    <a:pt x="13" y="2"/>
                    <a:pt x="13" y="3"/>
                    <a:pt x="13" y="4"/>
                  </a:cubicBezTo>
                  <a:cubicBezTo>
                    <a:pt x="13" y="4"/>
                    <a:pt x="13" y="6"/>
                    <a:pt x="14" y="8"/>
                  </a:cubicBezTo>
                  <a:cubicBezTo>
                    <a:pt x="24" y="30"/>
                    <a:pt x="24" y="30"/>
                    <a:pt x="24" y="30"/>
                  </a:cubicBezTo>
                  <a:cubicBezTo>
                    <a:pt x="34" y="8"/>
                    <a:pt x="34" y="8"/>
                    <a:pt x="34" y="8"/>
                  </a:cubicBezTo>
                  <a:cubicBezTo>
                    <a:pt x="35" y="6"/>
                    <a:pt x="36" y="5"/>
                    <a:pt x="36" y="4"/>
                  </a:cubicBezTo>
                  <a:cubicBezTo>
                    <a:pt x="36" y="3"/>
                    <a:pt x="35" y="3"/>
                    <a:pt x="35" y="2"/>
                  </a:cubicBezTo>
                  <a:cubicBezTo>
                    <a:pt x="34" y="2"/>
                    <a:pt x="33" y="1"/>
                    <a:pt x="32" y="1"/>
                  </a:cubicBezTo>
                  <a:cubicBezTo>
                    <a:pt x="32" y="1"/>
                    <a:pt x="31" y="1"/>
                    <a:pt x="31" y="1"/>
                  </a:cubicBezTo>
                  <a:cubicBezTo>
                    <a:pt x="31" y="0"/>
                    <a:pt x="31" y="0"/>
                    <a:pt x="31" y="0"/>
                  </a:cubicBez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1" name="Freeform 33">
              <a:extLst>
                <a:ext uri="{FF2B5EF4-FFF2-40B4-BE49-F238E27FC236}">
                  <a16:creationId xmlns:a16="http://schemas.microsoft.com/office/drawing/2014/main" id="{6114392D-13B0-47DB-A0FB-715E9736ABFA}"/>
                </a:ext>
              </a:extLst>
            </p:cNvPr>
            <p:cNvSpPr>
              <a:spLocks/>
            </p:cNvSpPr>
            <p:nvPr/>
          </p:nvSpPr>
          <p:spPr bwMode="auto">
            <a:xfrm>
              <a:off x="3537" y="2326"/>
              <a:ext cx="66" cy="71"/>
            </a:xfrm>
            <a:custGeom>
              <a:avLst/>
              <a:gdLst>
                <a:gd name="T0" fmla="*/ 12 w 35"/>
                <a:gd name="T1" fmla="*/ 2 h 37"/>
                <a:gd name="T2" fmla="*/ 12 w 35"/>
                <a:gd name="T3" fmla="*/ 17 h 37"/>
                <a:gd name="T4" fmla="*/ 21 w 35"/>
                <a:gd name="T5" fmla="*/ 17 h 37"/>
                <a:gd name="T6" fmla="*/ 26 w 35"/>
                <a:gd name="T7" fmla="*/ 16 h 37"/>
                <a:gd name="T8" fmla="*/ 27 w 35"/>
                <a:gd name="T9" fmla="*/ 11 h 37"/>
                <a:gd name="T10" fmla="*/ 28 w 35"/>
                <a:gd name="T11" fmla="*/ 11 h 37"/>
                <a:gd name="T12" fmla="*/ 28 w 35"/>
                <a:gd name="T13" fmla="*/ 24 h 37"/>
                <a:gd name="T14" fmla="*/ 27 w 35"/>
                <a:gd name="T15" fmla="*/ 24 h 37"/>
                <a:gd name="T16" fmla="*/ 27 w 35"/>
                <a:gd name="T17" fmla="*/ 21 h 37"/>
                <a:gd name="T18" fmla="*/ 25 w 35"/>
                <a:gd name="T19" fmla="*/ 19 h 37"/>
                <a:gd name="T20" fmla="*/ 21 w 35"/>
                <a:gd name="T21" fmla="*/ 19 h 37"/>
                <a:gd name="T22" fmla="*/ 12 w 35"/>
                <a:gd name="T23" fmla="*/ 19 h 37"/>
                <a:gd name="T24" fmla="*/ 12 w 35"/>
                <a:gd name="T25" fmla="*/ 31 h 37"/>
                <a:gd name="T26" fmla="*/ 12 w 35"/>
                <a:gd name="T27" fmla="*/ 34 h 37"/>
                <a:gd name="T28" fmla="*/ 13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2 w 35"/>
                <a:gd name="T43" fmla="*/ 37 h 37"/>
                <a:gd name="T44" fmla="*/ 0 w 35"/>
                <a:gd name="T45" fmla="*/ 37 h 37"/>
                <a:gd name="T46" fmla="*/ 0 w 35"/>
                <a:gd name="T47" fmla="*/ 36 h 37"/>
                <a:gd name="T48" fmla="*/ 2 w 35"/>
                <a:gd name="T49" fmla="*/ 36 h 37"/>
                <a:gd name="T50" fmla="*/ 4 w 35"/>
                <a:gd name="T51" fmla="*/ 36 h 37"/>
                <a:gd name="T52" fmla="*/ 6 w 35"/>
                <a:gd name="T53" fmla="*/ 34 h 37"/>
                <a:gd name="T54" fmla="*/ 6 w 35"/>
                <a:gd name="T55" fmla="*/ 31 h 37"/>
                <a:gd name="T56" fmla="*/ 6 w 35"/>
                <a:gd name="T57" fmla="*/ 7 h 37"/>
                <a:gd name="T58" fmla="*/ 5 w 35"/>
                <a:gd name="T59" fmla="*/ 2 h 37"/>
                <a:gd name="T60" fmla="*/ 2 w 35"/>
                <a:gd name="T61" fmla="*/ 1 h 37"/>
                <a:gd name="T62" fmla="*/ 0 w 35"/>
                <a:gd name="T63" fmla="*/ 1 h 37"/>
                <a:gd name="T64" fmla="*/ 0 w 35"/>
                <a:gd name="T65" fmla="*/ 0 h 37"/>
                <a:gd name="T66" fmla="*/ 32 w 35"/>
                <a:gd name="T67" fmla="*/ 0 h 37"/>
                <a:gd name="T68" fmla="*/ 32 w 35"/>
                <a:gd name="T69" fmla="*/ 8 h 37"/>
                <a:gd name="T70" fmla="*/ 31 w 35"/>
                <a:gd name="T71" fmla="*/ 8 h 37"/>
                <a:gd name="T72" fmla="*/ 30 w 35"/>
                <a:gd name="T73" fmla="*/ 4 h 37"/>
                <a:gd name="T74" fmla="*/ 27 w 35"/>
                <a:gd name="T75" fmla="*/ 3 h 37"/>
                <a:gd name="T76" fmla="*/ 23 w 35"/>
                <a:gd name="T77" fmla="*/ 2 h 37"/>
                <a:gd name="T78" fmla="*/ 12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2" y="2"/>
                  </a:moveTo>
                  <a:cubicBezTo>
                    <a:pt x="12" y="17"/>
                    <a:pt x="12" y="17"/>
                    <a:pt x="12" y="17"/>
                  </a:cubicBezTo>
                  <a:cubicBezTo>
                    <a:pt x="21" y="17"/>
                    <a:pt x="21" y="17"/>
                    <a:pt x="21" y="17"/>
                  </a:cubicBezTo>
                  <a:cubicBezTo>
                    <a:pt x="23" y="17"/>
                    <a:pt x="25" y="16"/>
                    <a:pt x="26" y="16"/>
                  </a:cubicBezTo>
                  <a:cubicBezTo>
                    <a:pt x="27" y="15"/>
                    <a:pt x="27" y="14"/>
                    <a:pt x="27" y="11"/>
                  </a:cubicBezTo>
                  <a:cubicBezTo>
                    <a:pt x="28" y="11"/>
                    <a:pt x="28" y="11"/>
                    <a:pt x="28" y="11"/>
                  </a:cubicBezTo>
                  <a:cubicBezTo>
                    <a:pt x="28" y="24"/>
                    <a:pt x="28" y="24"/>
                    <a:pt x="28" y="24"/>
                  </a:cubicBezTo>
                  <a:cubicBezTo>
                    <a:pt x="27" y="24"/>
                    <a:pt x="27" y="24"/>
                    <a:pt x="27" y="24"/>
                  </a:cubicBezTo>
                  <a:cubicBezTo>
                    <a:pt x="27" y="23"/>
                    <a:pt x="27" y="21"/>
                    <a:pt x="27" y="21"/>
                  </a:cubicBezTo>
                  <a:cubicBezTo>
                    <a:pt x="26" y="20"/>
                    <a:pt x="26" y="20"/>
                    <a:pt x="25" y="19"/>
                  </a:cubicBezTo>
                  <a:cubicBezTo>
                    <a:pt x="24" y="19"/>
                    <a:pt x="23" y="19"/>
                    <a:pt x="21" y="19"/>
                  </a:cubicBezTo>
                  <a:cubicBezTo>
                    <a:pt x="12" y="19"/>
                    <a:pt x="12" y="19"/>
                    <a:pt x="12" y="19"/>
                  </a:cubicBezTo>
                  <a:cubicBezTo>
                    <a:pt x="12" y="31"/>
                    <a:pt x="12" y="31"/>
                    <a:pt x="12" y="31"/>
                  </a:cubicBezTo>
                  <a:cubicBezTo>
                    <a:pt x="12" y="33"/>
                    <a:pt x="12" y="34"/>
                    <a:pt x="12" y="34"/>
                  </a:cubicBezTo>
                  <a:cubicBezTo>
                    <a:pt x="12" y="34"/>
                    <a:pt x="13" y="35"/>
                    <a:pt x="13" y="35"/>
                  </a:cubicBezTo>
                  <a:cubicBezTo>
                    <a:pt x="13" y="35"/>
                    <a:pt x="14" y="35"/>
                    <a:pt x="15" y="35"/>
                  </a:cubicBezTo>
                  <a:cubicBezTo>
                    <a:pt x="22" y="35"/>
                    <a:pt x="22" y="35"/>
                    <a:pt x="22" y="35"/>
                  </a:cubicBezTo>
                  <a:cubicBezTo>
                    <a:pt x="25" y="35"/>
                    <a:pt x="26" y="35"/>
                    <a:pt x="27" y="35"/>
                  </a:cubicBezTo>
                  <a:cubicBezTo>
                    <a:pt x="28" y="35"/>
                    <a:pt x="29" y="34"/>
                    <a:pt x="30" y="33"/>
                  </a:cubicBezTo>
                  <a:cubicBezTo>
                    <a:pt x="32" y="32"/>
                    <a:pt x="33" y="30"/>
                    <a:pt x="34" y="28"/>
                  </a:cubicBezTo>
                  <a:cubicBezTo>
                    <a:pt x="35" y="28"/>
                    <a:pt x="35" y="28"/>
                    <a:pt x="35" y="28"/>
                  </a:cubicBezTo>
                  <a:cubicBezTo>
                    <a:pt x="32" y="37"/>
                    <a:pt x="32" y="37"/>
                    <a:pt x="32" y="37"/>
                  </a:cubicBezTo>
                  <a:cubicBezTo>
                    <a:pt x="0" y="37"/>
                    <a:pt x="0" y="37"/>
                    <a:pt x="0" y="37"/>
                  </a:cubicBezTo>
                  <a:cubicBezTo>
                    <a:pt x="0" y="36"/>
                    <a:pt x="0" y="36"/>
                    <a:pt x="0" y="36"/>
                  </a:cubicBezTo>
                  <a:cubicBezTo>
                    <a:pt x="2" y="36"/>
                    <a:pt x="2" y="36"/>
                    <a:pt x="2" y="36"/>
                  </a:cubicBezTo>
                  <a:cubicBezTo>
                    <a:pt x="3" y="36"/>
                    <a:pt x="4" y="36"/>
                    <a:pt x="4" y="36"/>
                  </a:cubicBezTo>
                  <a:cubicBezTo>
                    <a:pt x="5" y="35"/>
                    <a:pt x="6" y="35"/>
                    <a:pt x="6" y="34"/>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32" y="0"/>
                    <a:pt x="32" y="0"/>
                    <a:pt x="32" y="0"/>
                  </a:cubicBezTo>
                  <a:cubicBezTo>
                    <a:pt x="32" y="8"/>
                    <a:pt x="32" y="8"/>
                    <a:pt x="32" y="8"/>
                  </a:cubicBezTo>
                  <a:cubicBezTo>
                    <a:pt x="31" y="8"/>
                    <a:pt x="31" y="8"/>
                    <a:pt x="31" y="8"/>
                  </a:cubicBezTo>
                  <a:cubicBezTo>
                    <a:pt x="31" y="6"/>
                    <a:pt x="30" y="5"/>
                    <a:pt x="30" y="4"/>
                  </a:cubicBezTo>
                  <a:cubicBezTo>
                    <a:pt x="29" y="3"/>
                    <a:pt x="28" y="3"/>
                    <a:pt x="27" y="3"/>
                  </a:cubicBezTo>
                  <a:cubicBezTo>
                    <a:pt x="27" y="2"/>
                    <a:pt x="25" y="2"/>
                    <a:pt x="23"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2" name="Freeform 34">
              <a:extLst>
                <a:ext uri="{FF2B5EF4-FFF2-40B4-BE49-F238E27FC236}">
                  <a16:creationId xmlns:a16="http://schemas.microsoft.com/office/drawing/2014/main" id="{E85CFF7D-5A3B-4742-B805-E51C895DA5AF}"/>
                </a:ext>
              </a:extLst>
            </p:cNvPr>
            <p:cNvSpPr>
              <a:spLocks noEditPoints="1"/>
            </p:cNvSpPr>
            <p:nvPr/>
          </p:nvSpPr>
          <p:spPr bwMode="auto">
            <a:xfrm>
              <a:off x="3607" y="2326"/>
              <a:ext cx="78" cy="71"/>
            </a:xfrm>
            <a:custGeom>
              <a:avLst/>
              <a:gdLst>
                <a:gd name="T0" fmla="*/ 41 w 41"/>
                <a:gd name="T1" fmla="*/ 37 h 37"/>
                <a:gd name="T2" fmla="*/ 30 w 41"/>
                <a:gd name="T3" fmla="*/ 37 h 37"/>
                <a:gd name="T4" fmla="*/ 16 w 41"/>
                <a:gd name="T5" fmla="*/ 20 h 37"/>
                <a:gd name="T6" fmla="*/ 14 w 41"/>
                <a:gd name="T7" fmla="*/ 20 h 37"/>
                <a:gd name="T8" fmla="*/ 13 w 41"/>
                <a:gd name="T9" fmla="*/ 20 h 37"/>
                <a:gd name="T10" fmla="*/ 12 w 41"/>
                <a:gd name="T11" fmla="*/ 20 h 37"/>
                <a:gd name="T12" fmla="*/ 12 w 41"/>
                <a:gd name="T13" fmla="*/ 31 h 37"/>
                <a:gd name="T14" fmla="*/ 13 w 41"/>
                <a:gd name="T15" fmla="*/ 35 h 37"/>
                <a:gd name="T16" fmla="*/ 16 w 41"/>
                <a:gd name="T17" fmla="*/ 36 h 37"/>
                <a:gd name="T18" fmla="*/ 18 w 41"/>
                <a:gd name="T19" fmla="*/ 36 h 37"/>
                <a:gd name="T20" fmla="*/ 18 w 41"/>
                <a:gd name="T21" fmla="*/ 37 h 37"/>
                <a:gd name="T22" fmla="*/ 0 w 41"/>
                <a:gd name="T23" fmla="*/ 37 h 37"/>
                <a:gd name="T24" fmla="*/ 0 w 41"/>
                <a:gd name="T25" fmla="*/ 36 h 37"/>
                <a:gd name="T26" fmla="*/ 2 w 41"/>
                <a:gd name="T27" fmla="*/ 36 h 37"/>
                <a:gd name="T28" fmla="*/ 6 w 41"/>
                <a:gd name="T29" fmla="*/ 35 h 37"/>
                <a:gd name="T30" fmla="*/ 6 w 41"/>
                <a:gd name="T31" fmla="*/ 31 h 37"/>
                <a:gd name="T32" fmla="*/ 6 w 41"/>
                <a:gd name="T33" fmla="*/ 7 h 37"/>
                <a:gd name="T34" fmla="*/ 5 w 41"/>
                <a:gd name="T35" fmla="*/ 2 h 37"/>
                <a:gd name="T36" fmla="*/ 2 w 41"/>
                <a:gd name="T37" fmla="*/ 1 h 37"/>
                <a:gd name="T38" fmla="*/ 0 w 41"/>
                <a:gd name="T39" fmla="*/ 1 h 37"/>
                <a:gd name="T40" fmla="*/ 0 w 41"/>
                <a:gd name="T41" fmla="*/ 0 h 37"/>
                <a:gd name="T42" fmla="*/ 15 w 41"/>
                <a:gd name="T43" fmla="*/ 0 h 37"/>
                <a:gd name="T44" fmla="*/ 25 w 41"/>
                <a:gd name="T45" fmla="*/ 1 h 37"/>
                <a:gd name="T46" fmla="*/ 30 w 41"/>
                <a:gd name="T47" fmla="*/ 4 h 37"/>
                <a:gd name="T48" fmla="*/ 32 w 41"/>
                <a:gd name="T49" fmla="*/ 10 h 37"/>
                <a:gd name="T50" fmla="*/ 30 w 41"/>
                <a:gd name="T51" fmla="*/ 16 h 37"/>
                <a:gd name="T52" fmla="*/ 22 w 41"/>
                <a:gd name="T53" fmla="*/ 19 h 37"/>
                <a:gd name="T54" fmla="*/ 31 w 41"/>
                <a:gd name="T55" fmla="*/ 30 h 37"/>
                <a:gd name="T56" fmla="*/ 36 w 41"/>
                <a:gd name="T57" fmla="*/ 35 h 37"/>
                <a:gd name="T58" fmla="*/ 41 w 41"/>
                <a:gd name="T59" fmla="*/ 36 h 37"/>
                <a:gd name="T60" fmla="*/ 41 w 41"/>
                <a:gd name="T61" fmla="*/ 37 h 37"/>
                <a:gd name="T62" fmla="*/ 12 w 41"/>
                <a:gd name="T63" fmla="*/ 18 h 37"/>
                <a:gd name="T64" fmla="*/ 13 w 41"/>
                <a:gd name="T65" fmla="*/ 18 h 37"/>
                <a:gd name="T66" fmla="*/ 14 w 41"/>
                <a:gd name="T67" fmla="*/ 18 h 37"/>
                <a:gd name="T68" fmla="*/ 23 w 41"/>
                <a:gd name="T69" fmla="*/ 16 h 37"/>
                <a:gd name="T70" fmla="*/ 26 w 41"/>
                <a:gd name="T71" fmla="*/ 10 h 37"/>
                <a:gd name="T72" fmla="*/ 23 w 41"/>
                <a:gd name="T73" fmla="*/ 4 h 37"/>
                <a:gd name="T74" fmla="*/ 17 w 41"/>
                <a:gd name="T75" fmla="*/ 2 h 37"/>
                <a:gd name="T76" fmla="*/ 12 w 41"/>
                <a:gd name="T77" fmla="*/ 3 h 37"/>
                <a:gd name="T78" fmla="*/ 12 w 41"/>
                <a:gd name="T79"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37">
                  <a:moveTo>
                    <a:pt x="41" y="37"/>
                  </a:moveTo>
                  <a:cubicBezTo>
                    <a:pt x="30" y="37"/>
                    <a:pt x="30" y="37"/>
                    <a:pt x="30" y="37"/>
                  </a:cubicBezTo>
                  <a:cubicBezTo>
                    <a:pt x="16" y="20"/>
                    <a:pt x="16" y="20"/>
                    <a:pt x="16" y="20"/>
                  </a:cubicBezTo>
                  <a:cubicBezTo>
                    <a:pt x="15" y="20"/>
                    <a:pt x="14" y="20"/>
                    <a:pt x="14" y="20"/>
                  </a:cubicBezTo>
                  <a:cubicBezTo>
                    <a:pt x="14" y="20"/>
                    <a:pt x="13" y="20"/>
                    <a:pt x="13" y="20"/>
                  </a:cubicBezTo>
                  <a:cubicBezTo>
                    <a:pt x="13" y="20"/>
                    <a:pt x="12" y="20"/>
                    <a:pt x="12" y="20"/>
                  </a:cubicBezTo>
                  <a:cubicBezTo>
                    <a:pt x="12" y="31"/>
                    <a:pt x="12" y="31"/>
                    <a:pt x="12" y="31"/>
                  </a:cubicBezTo>
                  <a:cubicBezTo>
                    <a:pt x="12" y="33"/>
                    <a:pt x="12" y="35"/>
                    <a:pt x="13" y="35"/>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5" y="0"/>
                    <a:pt x="15" y="0"/>
                    <a:pt x="15" y="0"/>
                  </a:cubicBezTo>
                  <a:cubicBezTo>
                    <a:pt x="20" y="0"/>
                    <a:pt x="23" y="0"/>
                    <a:pt x="25" y="1"/>
                  </a:cubicBezTo>
                  <a:cubicBezTo>
                    <a:pt x="27" y="1"/>
                    <a:pt x="29" y="3"/>
                    <a:pt x="30" y="4"/>
                  </a:cubicBezTo>
                  <a:cubicBezTo>
                    <a:pt x="32" y="6"/>
                    <a:pt x="32" y="7"/>
                    <a:pt x="32" y="10"/>
                  </a:cubicBezTo>
                  <a:cubicBezTo>
                    <a:pt x="32" y="12"/>
                    <a:pt x="32" y="14"/>
                    <a:pt x="30" y="16"/>
                  </a:cubicBezTo>
                  <a:cubicBezTo>
                    <a:pt x="28" y="17"/>
                    <a:pt x="26" y="18"/>
                    <a:pt x="22" y="19"/>
                  </a:cubicBezTo>
                  <a:cubicBezTo>
                    <a:pt x="31" y="30"/>
                    <a:pt x="31" y="30"/>
                    <a:pt x="31" y="30"/>
                  </a:cubicBezTo>
                  <a:cubicBezTo>
                    <a:pt x="33" y="32"/>
                    <a:pt x="34" y="34"/>
                    <a:pt x="36" y="35"/>
                  </a:cubicBezTo>
                  <a:cubicBezTo>
                    <a:pt x="37" y="36"/>
                    <a:pt x="39" y="36"/>
                    <a:pt x="41" y="36"/>
                  </a:cubicBezTo>
                  <a:lnTo>
                    <a:pt x="41" y="37"/>
                  </a:lnTo>
                  <a:close/>
                  <a:moveTo>
                    <a:pt x="12" y="18"/>
                  </a:moveTo>
                  <a:cubicBezTo>
                    <a:pt x="12" y="18"/>
                    <a:pt x="13" y="18"/>
                    <a:pt x="13" y="18"/>
                  </a:cubicBezTo>
                  <a:cubicBezTo>
                    <a:pt x="13" y="18"/>
                    <a:pt x="14" y="18"/>
                    <a:pt x="14" y="18"/>
                  </a:cubicBezTo>
                  <a:cubicBezTo>
                    <a:pt x="18" y="18"/>
                    <a:pt x="21" y="17"/>
                    <a:pt x="23" y="16"/>
                  </a:cubicBezTo>
                  <a:cubicBezTo>
                    <a:pt x="25" y="14"/>
                    <a:pt x="26" y="12"/>
                    <a:pt x="26" y="10"/>
                  </a:cubicBezTo>
                  <a:cubicBezTo>
                    <a:pt x="26" y="8"/>
                    <a:pt x="25" y="6"/>
                    <a:pt x="23" y="4"/>
                  </a:cubicBezTo>
                  <a:cubicBezTo>
                    <a:pt x="22" y="3"/>
                    <a:pt x="19" y="2"/>
                    <a:pt x="17" y="2"/>
                  </a:cubicBezTo>
                  <a:cubicBezTo>
                    <a:pt x="16" y="2"/>
                    <a:pt x="14" y="2"/>
                    <a:pt x="12" y="3"/>
                  </a:cubicBezTo>
                  <a:lnTo>
                    <a:pt x="1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3" name="Freeform 35">
              <a:extLst>
                <a:ext uri="{FF2B5EF4-FFF2-40B4-BE49-F238E27FC236}">
                  <a16:creationId xmlns:a16="http://schemas.microsoft.com/office/drawing/2014/main" id="{2026338F-17B6-4C0D-83FE-78FBE17D5C42}"/>
                </a:ext>
              </a:extLst>
            </p:cNvPr>
            <p:cNvSpPr>
              <a:spLocks/>
            </p:cNvSpPr>
            <p:nvPr/>
          </p:nvSpPr>
          <p:spPr bwMode="auto">
            <a:xfrm>
              <a:off x="3691" y="2324"/>
              <a:ext cx="52" cy="75"/>
            </a:xfrm>
            <a:custGeom>
              <a:avLst/>
              <a:gdLst>
                <a:gd name="T0" fmla="*/ 24 w 27"/>
                <a:gd name="T1" fmla="*/ 0 h 39"/>
                <a:gd name="T2" fmla="*/ 24 w 27"/>
                <a:gd name="T3" fmla="*/ 13 h 39"/>
                <a:gd name="T4" fmla="*/ 23 w 27"/>
                <a:gd name="T5" fmla="*/ 13 h 39"/>
                <a:gd name="T6" fmla="*/ 21 w 27"/>
                <a:gd name="T7" fmla="*/ 7 h 39"/>
                <a:gd name="T8" fmla="*/ 17 w 27"/>
                <a:gd name="T9" fmla="*/ 4 h 39"/>
                <a:gd name="T10" fmla="*/ 12 w 27"/>
                <a:gd name="T11" fmla="*/ 2 h 39"/>
                <a:gd name="T12" fmla="*/ 7 w 27"/>
                <a:gd name="T13" fmla="*/ 4 h 39"/>
                <a:gd name="T14" fmla="*/ 5 w 27"/>
                <a:gd name="T15" fmla="*/ 8 h 39"/>
                <a:gd name="T16" fmla="*/ 6 w 27"/>
                <a:gd name="T17" fmla="*/ 11 h 39"/>
                <a:gd name="T18" fmla="*/ 15 w 27"/>
                <a:gd name="T19" fmla="*/ 17 h 39"/>
                <a:gd name="T20" fmla="*/ 23 w 27"/>
                <a:gd name="T21" fmla="*/ 21 h 39"/>
                <a:gd name="T22" fmla="*/ 26 w 27"/>
                <a:gd name="T23" fmla="*/ 25 h 39"/>
                <a:gd name="T24" fmla="*/ 27 w 27"/>
                <a:gd name="T25" fmla="*/ 29 h 39"/>
                <a:gd name="T26" fmla="*/ 24 w 27"/>
                <a:gd name="T27" fmla="*/ 36 h 39"/>
                <a:gd name="T28" fmla="*/ 14 w 27"/>
                <a:gd name="T29" fmla="*/ 39 h 39"/>
                <a:gd name="T30" fmla="*/ 11 w 27"/>
                <a:gd name="T31" fmla="*/ 39 h 39"/>
                <a:gd name="T32" fmla="*/ 7 w 27"/>
                <a:gd name="T33" fmla="*/ 38 h 39"/>
                <a:gd name="T34" fmla="*/ 3 w 27"/>
                <a:gd name="T35" fmla="*/ 37 h 39"/>
                <a:gd name="T36" fmla="*/ 2 w 27"/>
                <a:gd name="T37" fmla="*/ 37 h 39"/>
                <a:gd name="T38" fmla="*/ 1 w 27"/>
                <a:gd name="T39" fmla="*/ 39 h 39"/>
                <a:gd name="T40" fmla="*/ 0 w 27"/>
                <a:gd name="T41" fmla="*/ 39 h 39"/>
                <a:gd name="T42" fmla="*/ 0 w 27"/>
                <a:gd name="T43" fmla="*/ 26 h 39"/>
                <a:gd name="T44" fmla="*/ 1 w 27"/>
                <a:gd name="T45" fmla="*/ 26 h 39"/>
                <a:gd name="T46" fmla="*/ 3 w 27"/>
                <a:gd name="T47" fmla="*/ 32 h 39"/>
                <a:gd name="T48" fmla="*/ 8 w 27"/>
                <a:gd name="T49" fmla="*/ 36 h 39"/>
                <a:gd name="T50" fmla="*/ 14 w 27"/>
                <a:gd name="T51" fmla="*/ 37 h 39"/>
                <a:gd name="T52" fmla="*/ 20 w 27"/>
                <a:gd name="T53" fmla="*/ 35 h 39"/>
                <a:gd name="T54" fmla="*/ 22 w 27"/>
                <a:gd name="T55" fmla="*/ 31 h 39"/>
                <a:gd name="T56" fmla="*/ 21 w 27"/>
                <a:gd name="T57" fmla="*/ 28 h 39"/>
                <a:gd name="T58" fmla="*/ 18 w 27"/>
                <a:gd name="T59" fmla="*/ 26 h 39"/>
                <a:gd name="T60" fmla="*/ 12 w 27"/>
                <a:gd name="T61" fmla="*/ 22 h 39"/>
                <a:gd name="T62" fmla="*/ 4 w 27"/>
                <a:gd name="T63" fmla="*/ 18 h 39"/>
                <a:gd name="T64" fmla="*/ 1 w 27"/>
                <a:gd name="T65" fmla="*/ 14 h 39"/>
                <a:gd name="T66" fmla="*/ 0 w 27"/>
                <a:gd name="T67" fmla="*/ 10 h 39"/>
                <a:gd name="T68" fmla="*/ 3 w 27"/>
                <a:gd name="T69" fmla="*/ 3 h 39"/>
                <a:gd name="T70" fmla="*/ 12 w 27"/>
                <a:gd name="T71" fmla="*/ 0 h 39"/>
                <a:gd name="T72" fmla="*/ 19 w 27"/>
                <a:gd name="T73" fmla="*/ 2 h 39"/>
                <a:gd name="T74" fmla="*/ 21 w 27"/>
                <a:gd name="T75" fmla="*/ 2 h 39"/>
                <a:gd name="T76" fmla="*/ 23 w 27"/>
                <a:gd name="T77" fmla="*/ 2 h 39"/>
                <a:gd name="T78" fmla="*/ 23 w 27"/>
                <a:gd name="T79" fmla="*/ 0 h 39"/>
                <a:gd name="T80" fmla="*/ 24 w 27"/>
                <a:gd name="T8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 h="39">
                  <a:moveTo>
                    <a:pt x="24" y="0"/>
                  </a:moveTo>
                  <a:cubicBezTo>
                    <a:pt x="24" y="13"/>
                    <a:pt x="24" y="13"/>
                    <a:pt x="24" y="13"/>
                  </a:cubicBezTo>
                  <a:cubicBezTo>
                    <a:pt x="23" y="13"/>
                    <a:pt x="23" y="13"/>
                    <a:pt x="23" y="13"/>
                  </a:cubicBezTo>
                  <a:cubicBezTo>
                    <a:pt x="23" y="11"/>
                    <a:pt x="22" y="9"/>
                    <a:pt x="21" y="7"/>
                  </a:cubicBezTo>
                  <a:cubicBezTo>
                    <a:pt x="20" y="6"/>
                    <a:pt x="19" y="5"/>
                    <a:pt x="17" y="4"/>
                  </a:cubicBezTo>
                  <a:cubicBezTo>
                    <a:pt x="16" y="3"/>
                    <a:pt x="14" y="2"/>
                    <a:pt x="12" y="2"/>
                  </a:cubicBezTo>
                  <a:cubicBezTo>
                    <a:pt x="10" y="2"/>
                    <a:pt x="8" y="3"/>
                    <a:pt x="7" y="4"/>
                  </a:cubicBezTo>
                  <a:cubicBezTo>
                    <a:pt x="5" y="5"/>
                    <a:pt x="5" y="7"/>
                    <a:pt x="5" y="8"/>
                  </a:cubicBezTo>
                  <a:cubicBezTo>
                    <a:pt x="5" y="9"/>
                    <a:pt x="5" y="10"/>
                    <a:pt x="6" y="11"/>
                  </a:cubicBezTo>
                  <a:cubicBezTo>
                    <a:pt x="7" y="13"/>
                    <a:pt x="10" y="14"/>
                    <a:pt x="15" y="17"/>
                  </a:cubicBezTo>
                  <a:cubicBezTo>
                    <a:pt x="19" y="19"/>
                    <a:pt x="21" y="20"/>
                    <a:pt x="23" y="21"/>
                  </a:cubicBezTo>
                  <a:cubicBezTo>
                    <a:pt x="24" y="22"/>
                    <a:pt x="25" y="23"/>
                    <a:pt x="26" y="25"/>
                  </a:cubicBezTo>
                  <a:cubicBezTo>
                    <a:pt x="27" y="26"/>
                    <a:pt x="27" y="27"/>
                    <a:pt x="27" y="29"/>
                  </a:cubicBezTo>
                  <a:cubicBezTo>
                    <a:pt x="27" y="32"/>
                    <a:pt x="26" y="34"/>
                    <a:pt x="24" y="36"/>
                  </a:cubicBezTo>
                  <a:cubicBezTo>
                    <a:pt x="21" y="38"/>
                    <a:pt x="18" y="39"/>
                    <a:pt x="14" y="39"/>
                  </a:cubicBezTo>
                  <a:cubicBezTo>
                    <a:pt x="13" y="39"/>
                    <a:pt x="12" y="39"/>
                    <a:pt x="11" y="39"/>
                  </a:cubicBezTo>
                  <a:cubicBezTo>
                    <a:pt x="10" y="39"/>
                    <a:pt x="9" y="38"/>
                    <a:pt x="7" y="38"/>
                  </a:cubicBezTo>
                  <a:cubicBezTo>
                    <a:pt x="5" y="37"/>
                    <a:pt x="4" y="37"/>
                    <a:pt x="3" y="37"/>
                  </a:cubicBezTo>
                  <a:cubicBezTo>
                    <a:pt x="3" y="37"/>
                    <a:pt x="2" y="37"/>
                    <a:pt x="2" y="37"/>
                  </a:cubicBezTo>
                  <a:cubicBezTo>
                    <a:pt x="2" y="38"/>
                    <a:pt x="1" y="38"/>
                    <a:pt x="1" y="39"/>
                  </a:cubicBezTo>
                  <a:cubicBezTo>
                    <a:pt x="0" y="39"/>
                    <a:pt x="0" y="39"/>
                    <a:pt x="0" y="39"/>
                  </a:cubicBezTo>
                  <a:cubicBezTo>
                    <a:pt x="0" y="26"/>
                    <a:pt x="0" y="26"/>
                    <a:pt x="0" y="26"/>
                  </a:cubicBezTo>
                  <a:cubicBezTo>
                    <a:pt x="1" y="26"/>
                    <a:pt x="1" y="26"/>
                    <a:pt x="1" y="26"/>
                  </a:cubicBezTo>
                  <a:cubicBezTo>
                    <a:pt x="2" y="29"/>
                    <a:pt x="3" y="31"/>
                    <a:pt x="3" y="32"/>
                  </a:cubicBezTo>
                  <a:cubicBezTo>
                    <a:pt x="4" y="34"/>
                    <a:pt x="6" y="35"/>
                    <a:pt x="8" y="36"/>
                  </a:cubicBezTo>
                  <a:cubicBezTo>
                    <a:pt x="9" y="37"/>
                    <a:pt x="11" y="37"/>
                    <a:pt x="14" y="37"/>
                  </a:cubicBezTo>
                  <a:cubicBezTo>
                    <a:pt x="16" y="37"/>
                    <a:pt x="18" y="36"/>
                    <a:pt x="20" y="35"/>
                  </a:cubicBezTo>
                  <a:cubicBezTo>
                    <a:pt x="21" y="34"/>
                    <a:pt x="22" y="33"/>
                    <a:pt x="22" y="31"/>
                  </a:cubicBezTo>
                  <a:cubicBezTo>
                    <a:pt x="22" y="30"/>
                    <a:pt x="21" y="29"/>
                    <a:pt x="21" y="28"/>
                  </a:cubicBezTo>
                  <a:cubicBezTo>
                    <a:pt x="20" y="27"/>
                    <a:pt x="20" y="26"/>
                    <a:pt x="18" y="26"/>
                  </a:cubicBezTo>
                  <a:cubicBezTo>
                    <a:pt x="18" y="25"/>
                    <a:pt x="15" y="24"/>
                    <a:pt x="12" y="22"/>
                  </a:cubicBezTo>
                  <a:cubicBezTo>
                    <a:pt x="8" y="20"/>
                    <a:pt x="6" y="19"/>
                    <a:pt x="4" y="18"/>
                  </a:cubicBezTo>
                  <a:cubicBezTo>
                    <a:pt x="3" y="17"/>
                    <a:pt x="2" y="16"/>
                    <a:pt x="1" y="14"/>
                  </a:cubicBezTo>
                  <a:cubicBezTo>
                    <a:pt x="0" y="13"/>
                    <a:pt x="0" y="12"/>
                    <a:pt x="0" y="10"/>
                  </a:cubicBezTo>
                  <a:cubicBezTo>
                    <a:pt x="0" y="7"/>
                    <a:pt x="1" y="5"/>
                    <a:pt x="3" y="3"/>
                  </a:cubicBezTo>
                  <a:cubicBezTo>
                    <a:pt x="5" y="1"/>
                    <a:pt x="8" y="0"/>
                    <a:pt x="12" y="0"/>
                  </a:cubicBezTo>
                  <a:cubicBezTo>
                    <a:pt x="14" y="0"/>
                    <a:pt x="16" y="1"/>
                    <a:pt x="19" y="2"/>
                  </a:cubicBezTo>
                  <a:cubicBezTo>
                    <a:pt x="20" y="2"/>
                    <a:pt x="21" y="2"/>
                    <a:pt x="21" y="2"/>
                  </a:cubicBezTo>
                  <a:cubicBezTo>
                    <a:pt x="22" y="2"/>
                    <a:pt x="22" y="2"/>
                    <a:pt x="23" y="2"/>
                  </a:cubicBezTo>
                  <a:cubicBezTo>
                    <a:pt x="23" y="2"/>
                    <a:pt x="23" y="1"/>
                    <a:pt x="23" y="0"/>
                  </a:cubicBez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4" name="Freeform 36">
              <a:extLst>
                <a:ext uri="{FF2B5EF4-FFF2-40B4-BE49-F238E27FC236}">
                  <a16:creationId xmlns:a16="http://schemas.microsoft.com/office/drawing/2014/main" id="{D7EBE57A-9D2B-4107-A416-B99E65FFF57C}"/>
                </a:ext>
              </a:extLst>
            </p:cNvPr>
            <p:cNvSpPr>
              <a:spLocks/>
            </p:cNvSpPr>
            <p:nvPr/>
          </p:nvSpPr>
          <p:spPr bwMode="auto">
            <a:xfrm>
              <a:off x="3750" y="2326"/>
              <a:ext cx="35" cy="71"/>
            </a:xfrm>
            <a:custGeom>
              <a:avLst/>
              <a:gdLst>
                <a:gd name="T0" fmla="*/ 18 w 18"/>
                <a:gd name="T1" fmla="*/ 36 h 37"/>
                <a:gd name="T2" fmla="*/ 18 w 18"/>
                <a:gd name="T3" fmla="*/ 37 h 37"/>
                <a:gd name="T4" fmla="*/ 0 w 18"/>
                <a:gd name="T5" fmla="*/ 37 h 37"/>
                <a:gd name="T6" fmla="*/ 0 w 18"/>
                <a:gd name="T7" fmla="*/ 36 h 37"/>
                <a:gd name="T8" fmla="*/ 2 w 18"/>
                <a:gd name="T9" fmla="*/ 36 h 37"/>
                <a:gd name="T10" fmla="*/ 6 w 18"/>
                <a:gd name="T11" fmla="*/ 35 h 37"/>
                <a:gd name="T12" fmla="*/ 6 w 18"/>
                <a:gd name="T13" fmla="*/ 31 h 37"/>
                <a:gd name="T14" fmla="*/ 6 w 18"/>
                <a:gd name="T15" fmla="*/ 7 h 37"/>
                <a:gd name="T16" fmla="*/ 6 w 18"/>
                <a:gd name="T17" fmla="*/ 3 h 37"/>
                <a:gd name="T18" fmla="*/ 5 w 18"/>
                <a:gd name="T19" fmla="*/ 2 h 37"/>
                <a:gd name="T20" fmla="*/ 2 w 18"/>
                <a:gd name="T21" fmla="*/ 1 h 37"/>
                <a:gd name="T22" fmla="*/ 0 w 18"/>
                <a:gd name="T23" fmla="*/ 1 h 37"/>
                <a:gd name="T24" fmla="*/ 0 w 18"/>
                <a:gd name="T25" fmla="*/ 0 h 37"/>
                <a:gd name="T26" fmla="*/ 18 w 18"/>
                <a:gd name="T27" fmla="*/ 0 h 37"/>
                <a:gd name="T28" fmla="*/ 18 w 18"/>
                <a:gd name="T29" fmla="*/ 1 h 37"/>
                <a:gd name="T30" fmla="*/ 16 w 18"/>
                <a:gd name="T31" fmla="*/ 1 h 37"/>
                <a:gd name="T32" fmla="*/ 13 w 18"/>
                <a:gd name="T33" fmla="*/ 2 h 37"/>
                <a:gd name="T34" fmla="*/ 12 w 18"/>
                <a:gd name="T35" fmla="*/ 7 h 37"/>
                <a:gd name="T36" fmla="*/ 12 w 18"/>
                <a:gd name="T37" fmla="*/ 31 h 37"/>
                <a:gd name="T38" fmla="*/ 12 w 18"/>
                <a:gd name="T39" fmla="*/ 34 h 37"/>
                <a:gd name="T40" fmla="*/ 14 w 18"/>
                <a:gd name="T41" fmla="*/ 36 h 37"/>
                <a:gd name="T42" fmla="*/ 16 w 18"/>
                <a:gd name="T43" fmla="*/ 36 h 37"/>
                <a:gd name="T44" fmla="*/ 18 w 18"/>
                <a:gd name="T4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 h="37">
                  <a:moveTo>
                    <a:pt x="18" y="36"/>
                  </a:moveTo>
                  <a:cubicBezTo>
                    <a:pt x="18" y="37"/>
                    <a:pt x="18" y="37"/>
                    <a:pt x="18"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5"/>
                    <a:pt x="6" y="4"/>
                    <a:pt x="6" y="3"/>
                  </a:cubicBezTo>
                  <a:cubicBezTo>
                    <a:pt x="6" y="2"/>
                    <a:pt x="5" y="2"/>
                    <a:pt x="5" y="2"/>
                  </a:cubicBezTo>
                  <a:cubicBezTo>
                    <a:pt x="4" y="1"/>
                    <a:pt x="3" y="1"/>
                    <a:pt x="2"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5" y="1"/>
                    <a:pt x="14" y="1"/>
                    <a:pt x="13" y="2"/>
                  </a:cubicBezTo>
                  <a:cubicBezTo>
                    <a:pt x="12" y="3"/>
                    <a:pt x="12" y="4"/>
                    <a:pt x="12" y="7"/>
                  </a:cubicBezTo>
                  <a:cubicBezTo>
                    <a:pt x="12" y="31"/>
                    <a:pt x="12" y="31"/>
                    <a:pt x="12" y="31"/>
                  </a:cubicBezTo>
                  <a:cubicBezTo>
                    <a:pt x="12" y="33"/>
                    <a:pt x="12" y="34"/>
                    <a:pt x="12" y="34"/>
                  </a:cubicBezTo>
                  <a:cubicBezTo>
                    <a:pt x="13" y="35"/>
                    <a:pt x="13" y="35"/>
                    <a:pt x="14" y="36"/>
                  </a:cubicBezTo>
                  <a:cubicBezTo>
                    <a:pt x="15" y="36"/>
                    <a:pt x="16" y="36"/>
                    <a:pt x="16" y="36"/>
                  </a:cubicBezTo>
                  <a:lnTo>
                    <a:pt x="1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5" name="Freeform 37">
              <a:extLst>
                <a:ext uri="{FF2B5EF4-FFF2-40B4-BE49-F238E27FC236}">
                  <a16:creationId xmlns:a16="http://schemas.microsoft.com/office/drawing/2014/main" id="{91095053-6FFF-44BB-9D9C-C9461D3FDD94}"/>
                </a:ext>
              </a:extLst>
            </p:cNvPr>
            <p:cNvSpPr>
              <a:spLocks/>
            </p:cNvSpPr>
            <p:nvPr/>
          </p:nvSpPr>
          <p:spPr bwMode="auto">
            <a:xfrm>
              <a:off x="3790" y="2326"/>
              <a:ext cx="65" cy="71"/>
            </a:xfrm>
            <a:custGeom>
              <a:avLst/>
              <a:gdLst>
                <a:gd name="T0" fmla="*/ 34 w 34"/>
                <a:gd name="T1" fmla="*/ 0 h 37"/>
                <a:gd name="T2" fmla="*/ 34 w 34"/>
                <a:gd name="T3" fmla="*/ 9 h 37"/>
                <a:gd name="T4" fmla="*/ 33 w 34"/>
                <a:gd name="T5" fmla="*/ 9 h 37"/>
                <a:gd name="T6" fmla="*/ 32 w 34"/>
                <a:gd name="T7" fmla="*/ 5 h 37"/>
                <a:gd name="T8" fmla="*/ 30 w 34"/>
                <a:gd name="T9" fmla="*/ 3 h 37"/>
                <a:gd name="T10" fmla="*/ 26 w 34"/>
                <a:gd name="T11" fmla="*/ 2 h 37"/>
                <a:gd name="T12" fmla="*/ 20 w 34"/>
                <a:gd name="T13" fmla="*/ 2 h 37"/>
                <a:gd name="T14" fmla="*/ 20 w 34"/>
                <a:gd name="T15" fmla="*/ 31 h 37"/>
                <a:gd name="T16" fmla="*/ 21 w 34"/>
                <a:gd name="T17" fmla="*/ 35 h 37"/>
                <a:gd name="T18" fmla="*/ 24 w 34"/>
                <a:gd name="T19" fmla="*/ 36 h 37"/>
                <a:gd name="T20" fmla="*/ 26 w 34"/>
                <a:gd name="T21" fmla="*/ 36 h 37"/>
                <a:gd name="T22" fmla="*/ 26 w 34"/>
                <a:gd name="T23" fmla="*/ 37 h 37"/>
                <a:gd name="T24" fmla="*/ 8 w 34"/>
                <a:gd name="T25" fmla="*/ 37 h 37"/>
                <a:gd name="T26" fmla="*/ 8 w 34"/>
                <a:gd name="T27" fmla="*/ 36 h 37"/>
                <a:gd name="T28" fmla="*/ 10 w 34"/>
                <a:gd name="T29" fmla="*/ 36 h 37"/>
                <a:gd name="T30" fmla="*/ 13 w 34"/>
                <a:gd name="T31" fmla="*/ 35 h 37"/>
                <a:gd name="T32" fmla="*/ 14 w 34"/>
                <a:gd name="T33" fmla="*/ 31 h 37"/>
                <a:gd name="T34" fmla="*/ 14 w 34"/>
                <a:gd name="T35" fmla="*/ 2 h 37"/>
                <a:gd name="T36" fmla="*/ 9 w 34"/>
                <a:gd name="T37" fmla="*/ 2 h 37"/>
                <a:gd name="T38" fmla="*/ 5 w 34"/>
                <a:gd name="T39" fmla="*/ 3 h 37"/>
                <a:gd name="T40" fmla="*/ 2 w 34"/>
                <a:gd name="T41" fmla="*/ 5 h 37"/>
                <a:gd name="T42" fmla="*/ 1 w 34"/>
                <a:gd name="T43" fmla="*/ 9 h 37"/>
                <a:gd name="T44" fmla="*/ 0 w 34"/>
                <a:gd name="T45" fmla="*/ 9 h 37"/>
                <a:gd name="T46" fmla="*/ 0 w 34"/>
                <a:gd name="T47" fmla="*/ 0 h 37"/>
                <a:gd name="T48" fmla="*/ 34 w 34"/>
                <a:gd name="T4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37">
                  <a:moveTo>
                    <a:pt x="34" y="0"/>
                  </a:moveTo>
                  <a:cubicBezTo>
                    <a:pt x="34" y="9"/>
                    <a:pt x="34" y="9"/>
                    <a:pt x="34" y="9"/>
                  </a:cubicBezTo>
                  <a:cubicBezTo>
                    <a:pt x="33" y="9"/>
                    <a:pt x="33" y="9"/>
                    <a:pt x="33" y="9"/>
                  </a:cubicBezTo>
                  <a:cubicBezTo>
                    <a:pt x="33" y="7"/>
                    <a:pt x="33" y="6"/>
                    <a:pt x="32" y="5"/>
                  </a:cubicBezTo>
                  <a:cubicBezTo>
                    <a:pt x="32" y="4"/>
                    <a:pt x="31" y="4"/>
                    <a:pt x="30" y="3"/>
                  </a:cubicBezTo>
                  <a:cubicBezTo>
                    <a:pt x="29" y="3"/>
                    <a:pt x="27" y="2"/>
                    <a:pt x="26" y="2"/>
                  </a:cubicBezTo>
                  <a:cubicBezTo>
                    <a:pt x="20" y="2"/>
                    <a:pt x="20" y="2"/>
                    <a:pt x="20" y="2"/>
                  </a:cubicBezTo>
                  <a:cubicBezTo>
                    <a:pt x="20" y="31"/>
                    <a:pt x="20" y="31"/>
                    <a:pt x="20" y="31"/>
                  </a:cubicBezTo>
                  <a:cubicBezTo>
                    <a:pt x="20" y="33"/>
                    <a:pt x="20" y="35"/>
                    <a:pt x="21" y="35"/>
                  </a:cubicBezTo>
                  <a:cubicBezTo>
                    <a:pt x="21" y="36"/>
                    <a:pt x="23" y="36"/>
                    <a:pt x="24" y="36"/>
                  </a:cubicBezTo>
                  <a:cubicBezTo>
                    <a:pt x="26" y="36"/>
                    <a:pt x="26" y="36"/>
                    <a:pt x="26" y="36"/>
                  </a:cubicBezTo>
                  <a:cubicBezTo>
                    <a:pt x="26" y="37"/>
                    <a:pt x="26" y="37"/>
                    <a:pt x="26" y="37"/>
                  </a:cubicBezTo>
                  <a:cubicBezTo>
                    <a:pt x="8" y="37"/>
                    <a:pt x="8" y="37"/>
                    <a:pt x="8" y="37"/>
                  </a:cubicBezTo>
                  <a:cubicBezTo>
                    <a:pt x="8" y="36"/>
                    <a:pt x="8" y="36"/>
                    <a:pt x="8" y="36"/>
                  </a:cubicBezTo>
                  <a:cubicBezTo>
                    <a:pt x="10" y="36"/>
                    <a:pt x="10" y="36"/>
                    <a:pt x="10" y="36"/>
                  </a:cubicBezTo>
                  <a:cubicBezTo>
                    <a:pt x="11" y="36"/>
                    <a:pt x="13" y="36"/>
                    <a:pt x="13" y="35"/>
                  </a:cubicBezTo>
                  <a:cubicBezTo>
                    <a:pt x="14" y="34"/>
                    <a:pt x="14" y="33"/>
                    <a:pt x="14" y="31"/>
                  </a:cubicBezTo>
                  <a:cubicBezTo>
                    <a:pt x="14" y="2"/>
                    <a:pt x="14" y="2"/>
                    <a:pt x="14" y="2"/>
                  </a:cubicBezTo>
                  <a:cubicBezTo>
                    <a:pt x="9" y="2"/>
                    <a:pt x="9" y="2"/>
                    <a:pt x="9" y="2"/>
                  </a:cubicBezTo>
                  <a:cubicBezTo>
                    <a:pt x="7" y="2"/>
                    <a:pt x="6" y="2"/>
                    <a:pt x="5" y="3"/>
                  </a:cubicBezTo>
                  <a:cubicBezTo>
                    <a:pt x="4" y="3"/>
                    <a:pt x="3" y="4"/>
                    <a:pt x="2" y="5"/>
                  </a:cubicBezTo>
                  <a:cubicBezTo>
                    <a:pt x="1" y="6"/>
                    <a:pt x="1" y="7"/>
                    <a:pt x="1" y="9"/>
                  </a:cubicBezTo>
                  <a:cubicBezTo>
                    <a:pt x="0" y="9"/>
                    <a:pt x="0" y="9"/>
                    <a:pt x="0" y="9"/>
                  </a:cubicBezTo>
                  <a:cubicBezTo>
                    <a:pt x="0" y="0"/>
                    <a:pt x="0" y="0"/>
                    <a:pt x="0" y="0"/>
                  </a:cubicBez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6" name="Freeform 38">
              <a:extLst>
                <a:ext uri="{FF2B5EF4-FFF2-40B4-BE49-F238E27FC236}">
                  <a16:creationId xmlns:a16="http://schemas.microsoft.com/office/drawing/2014/main" id="{21F3EB77-1BC2-4E63-96CF-D1E2BCB3AC13}"/>
                </a:ext>
              </a:extLst>
            </p:cNvPr>
            <p:cNvSpPr>
              <a:spLocks/>
            </p:cNvSpPr>
            <p:nvPr/>
          </p:nvSpPr>
          <p:spPr bwMode="auto">
            <a:xfrm>
              <a:off x="3859" y="2326"/>
              <a:ext cx="82" cy="71"/>
            </a:xfrm>
            <a:custGeom>
              <a:avLst/>
              <a:gdLst>
                <a:gd name="T0" fmla="*/ 29 w 43"/>
                <a:gd name="T1" fmla="*/ 0 h 37"/>
                <a:gd name="T2" fmla="*/ 43 w 43"/>
                <a:gd name="T3" fmla="*/ 0 h 37"/>
                <a:gd name="T4" fmla="*/ 43 w 43"/>
                <a:gd name="T5" fmla="*/ 1 h 37"/>
                <a:gd name="T6" fmla="*/ 42 w 43"/>
                <a:gd name="T7" fmla="*/ 1 h 37"/>
                <a:gd name="T8" fmla="*/ 40 w 43"/>
                <a:gd name="T9" fmla="*/ 2 h 37"/>
                <a:gd name="T10" fmla="*/ 37 w 43"/>
                <a:gd name="T11" fmla="*/ 3 h 37"/>
                <a:gd name="T12" fmla="*/ 34 w 43"/>
                <a:gd name="T13" fmla="*/ 7 h 37"/>
                <a:gd name="T14" fmla="*/ 24 w 43"/>
                <a:gd name="T15" fmla="*/ 21 h 37"/>
                <a:gd name="T16" fmla="*/ 24 w 43"/>
                <a:gd name="T17" fmla="*/ 31 h 37"/>
                <a:gd name="T18" fmla="*/ 25 w 43"/>
                <a:gd name="T19" fmla="*/ 35 h 37"/>
                <a:gd name="T20" fmla="*/ 29 w 43"/>
                <a:gd name="T21" fmla="*/ 36 h 37"/>
                <a:gd name="T22" fmla="*/ 30 w 43"/>
                <a:gd name="T23" fmla="*/ 36 h 37"/>
                <a:gd name="T24" fmla="*/ 30 w 43"/>
                <a:gd name="T25" fmla="*/ 37 h 37"/>
                <a:gd name="T26" fmla="*/ 13 w 43"/>
                <a:gd name="T27" fmla="*/ 37 h 37"/>
                <a:gd name="T28" fmla="*/ 13 w 43"/>
                <a:gd name="T29" fmla="*/ 36 h 37"/>
                <a:gd name="T30" fmla="*/ 14 w 43"/>
                <a:gd name="T31" fmla="*/ 36 h 37"/>
                <a:gd name="T32" fmla="*/ 18 w 43"/>
                <a:gd name="T33" fmla="*/ 35 h 37"/>
                <a:gd name="T34" fmla="*/ 18 w 43"/>
                <a:gd name="T35" fmla="*/ 31 h 37"/>
                <a:gd name="T36" fmla="*/ 18 w 43"/>
                <a:gd name="T37" fmla="*/ 22 h 37"/>
                <a:gd name="T38" fmla="*/ 7 w 43"/>
                <a:gd name="T39" fmla="*/ 6 h 37"/>
                <a:gd name="T40" fmla="*/ 4 w 43"/>
                <a:gd name="T41" fmla="*/ 3 h 37"/>
                <a:gd name="T42" fmla="*/ 1 w 43"/>
                <a:gd name="T43" fmla="*/ 1 h 37"/>
                <a:gd name="T44" fmla="*/ 0 w 43"/>
                <a:gd name="T45" fmla="*/ 1 h 37"/>
                <a:gd name="T46" fmla="*/ 0 w 43"/>
                <a:gd name="T47" fmla="*/ 0 h 37"/>
                <a:gd name="T48" fmla="*/ 17 w 43"/>
                <a:gd name="T49" fmla="*/ 0 h 37"/>
                <a:gd name="T50" fmla="*/ 17 w 43"/>
                <a:gd name="T51" fmla="*/ 1 h 37"/>
                <a:gd name="T52" fmla="*/ 16 w 43"/>
                <a:gd name="T53" fmla="*/ 1 h 37"/>
                <a:gd name="T54" fmla="*/ 14 w 43"/>
                <a:gd name="T55" fmla="*/ 2 h 37"/>
                <a:gd name="T56" fmla="*/ 13 w 43"/>
                <a:gd name="T57" fmla="*/ 3 h 37"/>
                <a:gd name="T58" fmla="*/ 14 w 43"/>
                <a:gd name="T59" fmla="*/ 7 h 37"/>
                <a:gd name="T60" fmla="*/ 23 w 43"/>
                <a:gd name="T61" fmla="*/ 19 h 37"/>
                <a:gd name="T62" fmla="*/ 31 w 43"/>
                <a:gd name="T63" fmla="*/ 8 h 37"/>
                <a:gd name="T64" fmla="*/ 33 w 43"/>
                <a:gd name="T65" fmla="*/ 4 h 37"/>
                <a:gd name="T66" fmla="*/ 32 w 43"/>
                <a:gd name="T67" fmla="*/ 2 h 37"/>
                <a:gd name="T68" fmla="*/ 31 w 43"/>
                <a:gd name="T69" fmla="*/ 1 h 37"/>
                <a:gd name="T70" fmla="*/ 29 w 43"/>
                <a:gd name="T71" fmla="*/ 1 h 37"/>
                <a:gd name="T72" fmla="*/ 29 w 43"/>
                <a:gd name="T73"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 h="37">
                  <a:moveTo>
                    <a:pt x="29" y="0"/>
                  </a:moveTo>
                  <a:cubicBezTo>
                    <a:pt x="43" y="0"/>
                    <a:pt x="43" y="0"/>
                    <a:pt x="43" y="0"/>
                  </a:cubicBezTo>
                  <a:cubicBezTo>
                    <a:pt x="43" y="1"/>
                    <a:pt x="43" y="1"/>
                    <a:pt x="43" y="1"/>
                  </a:cubicBezTo>
                  <a:cubicBezTo>
                    <a:pt x="42" y="1"/>
                    <a:pt x="42" y="1"/>
                    <a:pt x="42" y="1"/>
                  </a:cubicBezTo>
                  <a:cubicBezTo>
                    <a:pt x="42" y="1"/>
                    <a:pt x="41" y="1"/>
                    <a:pt x="40" y="2"/>
                  </a:cubicBezTo>
                  <a:cubicBezTo>
                    <a:pt x="39" y="2"/>
                    <a:pt x="38" y="3"/>
                    <a:pt x="37" y="3"/>
                  </a:cubicBezTo>
                  <a:cubicBezTo>
                    <a:pt x="36" y="4"/>
                    <a:pt x="35" y="6"/>
                    <a:pt x="34" y="7"/>
                  </a:cubicBezTo>
                  <a:cubicBezTo>
                    <a:pt x="24" y="21"/>
                    <a:pt x="24" y="21"/>
                    <a:pt x="24" y="21"/>
                  </a:cubicBezTo>
                  <a:cubicBezTo>
                    <a:pt x="24" y="31"/>
                    <a:pt x="24" y="31"/>
                    <a:pt x="24" y="31"/>
                  </a:cubicBezTo>
                  <a:cubicBezTo>
                    <a:pt x="24" y="33"/>
                    <a:pt x="24" y="35"/>
                    <a:pt x="25" y="35"/>
                  </a:cubicBezTo>
                  <a:cubicBezTo>
                    <a:pt x="26" y="36"/>
                    <a:pt x="27" y="36"/>
                    <a:pt x="29" y="36"/>
                  </a:cubicBezTo>
                  <a:cubicBezTo>
                    <a:pt x="30" y="36"/>
                    <a:pt x="30" y="36"/>
                    <a:pt x="30" y="36"/>
                  </a:cubicBezTo>
                  <a:cubicBezTo>
                    <a:pt x="30" y="37"/>
                    <a:pt x="30" y="37"/>
                    <a:pt x="30" y="37"/>
                  </a:cubicBezTo>
                  <a:cubicBezTo>
                    <a:pt x="13" y="37"/>
                    <a:pt x="13" y="37"/>
                    <a:pt x="13" y="37"/>
                  </a:cubicBezTo>
                  <a:cubicBezTo>
                    <a:pt x="13" y="36"/>
                    <a:pt x="13" y="36"/>
                    <a:pt x="13" y="36"/>
                  </a:cubicBezTo>
                  <a:cubicBezTo>
                    <a:pt x="14" y="36"/>
                    <a:pt x="14" y="36"/>
                    <a:pt x="14" y="36"/>
                  </a:cubicBezTo>
                  <a:cubicBezTo>
                    <a:pt x="16" y="36"/>
                    <a:pt x="17" y="36"/>
                    <a:pt x="18" y="35"/>
                  </a:cubicBezTo>
                  <a:cubicBezTo>
                    <a:pt x="18" y="34"/>
                    <a:pt x="18" y="33"/>
                    <a:pt x="18" y="31"/>
                  </a:cubicBezTo>
                  <a:cubicBezTo>
                    <a:pt x="18" y="22"/>
                    <a:pt x="18" y="22"/>
                    <a:pt x="18" y="22"/>
                  </a:cubicBezTo>
                  <a:cubicBezTo>
                    <a:pt x="7" y="6"/>
                    <a:pt x="7" y="6"/>
                    <a:pt x="7" y="6"/>
                  </a:cubicBezTo>
                  <a:cubicBezTo>
                    <a:pt x="6" y="5"/>
                    <a:pt x="5" y="3"/>
                    <a:pt x="4" y="3"/>
                  </a:cubicBezTo>
                  <a:cubicBezTo>
                    <a:pt x="4" y="3"/>
                    <a:pt x="3" y="2"/>
                    <a:pt x="1" y="1"/>
                  </a:cubicBezTo>
                  <a:cubicBezTo>
                    <a:pt x="1" y="1"/>
                    <a:pt x="0" y="1"/>
                    <a:pt x="0" y="1"/>
                  </a:cubicBezTo>
                  <a:cubicBezTo>
                    <a:pt x="0" y="0"/>
                    <a:pt x="0" y="0"/>
                    <a:pt x="0" y="0"/>
                  </a:cubicBezTo>
                  <a:cubicBezTo>
                    <a:pt x="17" y="0"/>
                    <a:pt x="17" y="0"/>
                    <a:pt x="17" y="0"/>
                  </a:cubicBezTo>
                  <a:cubicBezTo>
                    <a:pt x="17" y="1"/>
                    <a:pt x="17" y="1"/>
                    <a:pt x="17" y="1"/>
                  </a:cubicBezTo>
                  <a:cubicBezTo>
                    <a:pt x="16" y="1"/>
                    <a:pt x="16" y="1"/>
                    <a:pt x="16" y="1"/>
                  </a:cubicBezTo>
                  <a:cubicBezTo>
                    <a:pt x="15" y="1"/>
                    <a:pt x="15" y="1"/>
                    <a:pt x="14" y="2"/>
                  </a:cubicBezTo>
                  <a:cubicBezTo>
                    <a:pt x="13" y="2"/>
                    <a:pt x="13" y="3"/>
                    <a:pt x="13" y="3"/>
                  </a:cubicBezTo>
                  <a:cubicBezTo>
                    <a:pt x="13" y="4"/>
                    <a:pt x="13" y="5"/>
                    <a:pt x="14" y="7"/>
                  </a:cubicBezTo>
                  <a:cubicBezTo>
                    <a:pt x="23" y="19"/>
                    <a:pt x="23" y="19"/>
                    <a:pt x="23" y="19"/>
                  </a:cubicBezTo>
                  <a:cubicBezTo>
                    <a:pt x="31" y="8"/>
                    <a:pt x="31" y="8"/>
                    <a:pt x="31" y="8"/>
                  </a:cubicBezTo>
                  <a:cubicBezTo>
                    <a:pt x="32" y="6"/>
                    <a:pt x="33" y="5"/>
                    <a:pt x="33" y="4"/>
                  </a:cubicBezTo>
                  <a:cubicBezTo>
                    <a:pt x="33" y="3"/>
                    <a:pt x="33" y="3"/>
                    <a:pt x="32" y="2"/>
                  </a:cubicBezTo>
                  <a:cubicBezTo>
                    <a:pt x="32" y="2"/>
                    <a:pt x="32" y="2"/>
                    <a:pt x="31" y="1"/>
                  </a:cubicBezTo>
                  <a:cubicBezTo>
                    <a:pt x="31" y="1"/>
                    <a:pt x="30" y="1"/>
                    <a:pt x="29" y="1"/>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7" name="Freeform 39">
              <a:extLst>
                <a:ext uri="{FF2B5EF4-FFF2-40B4-BE49-F238E27FC236}">
                  <a16:creationId xmlns:a16="http://schemas.microsoft.com/office/drawing/2014/main" id="{69E01E42-3070-42FD-AB77-90B71AC0FA92}"/>
                </a:ext>
              </a:extLst>
            </p:cNvPr>
            <p:cNvSpPr>
              <a:spLocks noEditPoints="1"/>
            </p:cNvSpPr>
            <p:nvPr/>
          </p:nvSpPr>
          <p:spPr bwMode="auto">
            <a:xfrm>
              <a:off x="3970" y="2324"/>
              <a:ext cx="76" cy="75"/>
            </a:xfrm>
            <a:custGeom>
              <a:avLst/>
              <a:gdLst>
                <a:gd name="T0" fmla="*/ 21 w 40"/>
                <a:gd name="T1" fmla="*/ 0 h 39"/>
                <a:gd name="T2" fmla="*/ 34 w 40"/>
                <a:gd name="T3" fmla="*/ 6 h 39"/>
                <a:gd name="T4" fmla="*/ 40 w 40"/>
                <a:gd name="T5" fmla="*/ 19 h 39"/>
                <a:gd name="T6" fmla="*/ 34 w 40"/>
                <a:gd name="T7" fmla="*/ 34 h 39"/>
                <a:gd name="T8" fmla="*/ 20 w 40"/>
                <a:gd name="T9" fmla="*/ 39 h 39"/>
                <a:gd name="T10" fmla="*/ 6 w 40"/>
                <a:gd name="T11" fmla="*/ 34 h 39"/>
                <a:gd name="T12" fmla="*/ 0 w 40"/>
                <a:gd name="T13" fmla="*/ 20 h 39"/>
                <a:gd name="T14" fmla="*/ 7 w 40"/>
                <a:gd name="T15" fmla="*/ 5 h 39"/>
                <a:gd name="T16" fmla="*/ 21 w 40"/>
                <a:gd name="T17" fmla="*/ 0 h 39"/>
                <a:gd name="T18" fmla="*/ 20 w 40"/>
                <a:gd name="T19" fmla="*/ 2 h 39"/>
                <a:gd name="T20" fmla="*/ 11 w 40"/>
                <a:gd name="T21" fmla="*/ 6 h 39"/>
                <a:gd name="T22" fmla="*/ 7 w 40"/>
                <a:gd name="T23" fmla="*/ 19 h 39"/>
                <a:gd name="T24" fmla="*/ 11 w 40"/>
                <a:gd name="T25" fmla="*/ 33 h 39"/>
                <a:gd name="T26" fmla="*/ 20 w 40"/>
                <a:gd name="T27" fmla="*/ 37 h 39"/>
                <a:gd name="T28" fmla="*/ 30 w 40"/>
                <a:gd name="T29" fmla="*/ 33 h 39"/>
                <a:gd name="T30" fmla="*/ 33 w 40"/>
                <a:gd name="T31" fmla="*/ 20 h 39"/>
                <a:gd name="T32" fmla="*/ 29 w 40"/>
                <a:gd name="T33" fmla="*/ 6 h 39"/>
                <a:gd name="T34" fmla="*/ 20 w 40"/>
                <a:gd name="T35"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9">
                  <a:moveTo>
                    <a:pt x="21" y="0"/>
                  </a:moveTo>
                  <a:cubicBezTo>
                    <a:pt x="26" y="0"/>
                    <a:pt x="31" y="2"/>
                    <a:pt x="34" y="6"/>
                  </a:cubicBezTo>
                  <a:cubicBezTo>
                    <a:pt x="38" y="9"/>
                    <a:pt x="40" y="14"/>
                    <a:pt x="40" y="19"/>
                  </a:cubicBezTo>
                  <a:cubicBezTo>
                    <a:pt x="40" y="25"/>
                    <a:pt x="38" y="30"/>
                    <a:pt x="34" y="34"/>
                  </a:cubicBezTo>
                  <a:cubicBezTo>
                    <a:pt x="30" y="37"/>
                    <a:pt x="26" y="39"/>
                    <a:pt x="20" y="39"/>
                  </a:cubicBezTo>
                  <a:cubicBezTo>
                    <a:pt x="14" y="39"/>
                    <a:pt x="10" y="37"/>
                    <a:pt x="6" y="34"/>
                  </a:cubicBezTo>
                  <a:cubicBezTo>
                    <a:pt x="2" y="30"/>
                    <a:pt x="0" y="25"/>
                    <a:pt x="0" y="20"/>
                  </a:cubicBezTo>
                  <a:cubicBezTo>
                    <a:pt x="0" y="14"/>
                    <a:pt x="2" y="9"/>
                    <a:pt x="7" y="5"/>
                  </a:cubicBezTo>
                  <a:cubicBezTo>
                    <a:pt x="11" y="2"/>
                    <a:pt x="15" y="0"/>
                    <a:pt x="21" y="0"/>
                  </a:cubicBezTo>
                  <a:close/>
                  <a:moveTo>
                    <a:pt x="20" y="2"/>
                  </a:moveTo>
                  <a:cubicBezTo>
                    <a:pt x="16" y="2"/>
                    <a:pt x="13" y="3"/>
                    <a:pt x="11" y="6"/>
                  </a:cubicBezTo>
                  <a:cubicBezTo>
                    <a:pt x="8" y="9"/>
                    <a:pt x="7" y="13"/>
                    <a:pt x="7" y="19"/>
                  </a:cubicBezTo>
                  <a:cubicBezTo>
                    <a:pt x="7" y="26"/>
                    <a:pt x="8" y="30"/>
                    <a:pt x="11" y="33"/>
                  </a:cubicBezTo>
                  <a:cubicBezTo>
                    <a:pt x="13" y="36"/>
                    <a:pt x="16" y="37"/>
                    <a:pt x="20" y="37"/>
                  </a:cubicBezTo>
                  <a:cubicBezTo>
                    <a:pt x="24" y="37"/>
                    <a:pt x="27" y="36"/>
                    <a:pt x="30" y="33"/>
                  </a:cubicBezTo>
                  <a:cubicBezTo>
                    <a:pt x="32" y="30"/>
                    <a:pt x="33" y="26"/>
                    <a:pt x="33" y="20"/>
                  </a:cubicBezTo>
                  <a:cubicBezTo>
                    <a:pt x="33" y="14"/>
                    <a:pt x="32" y="9"/>
                    <a:pt x="29" y="6"/>
                  </a:cubicBezTo>
                  <a:cubicBezTo>
                    <a:pt x="27" y="3"/>
                    <a:pt x="24"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8" name="Freeform 40">
              <a:extLst>
                <a:ext uri="{FF2B5EF4-FFF2-40B4-BE49-F238E27FC236}">
                  <a16:creationId xmlns:a16="http://schemas.microsoft.com/office/drawing/2014/main" id="{20017B72-FCB9-4F57-9DE3-3B854BF7EEE4}"/>
                </a:ext>
              </a:extLst>
            </p:cNvPr>
            <p:cNvSpPr>
              <a:spLocks/>
            </p:cNvSpPr>
            <p:nvPr/>
          </p:nvSpPr>
          <p:spPr bwMode="auto">
            <a:xfrm>
              <a:off x="4052" y="2326"/>
              <a:ext cx="59" cy="71"/>
            </a:xfrm>
            <a:custGeom>
              <a:avLst/>
              <a:gdLst>
                <a:gd name="T0" fmla="*/ 12 w 31"/>
                <a:gd name="T1" fmla="*/ 2 h 37"/>
                <a:gd name="T2" fmla="*/ 12 w 31"/>
                <a:gd name="T3" fmla="*/ 17 h 37"/>
                <a:gd name="T4" fmla="*/ 19 w 31"/>
                <a:gd name="T5" fmla="*/ 17 h 37"/>
                <a:gd name="T6" fmla="*/ 23 w 31"/>
                <a:gd name="T7" fmla="*/ 16 h 37"/>
                <a:gd name="T8" fmla="*/ 25 w 31"/>
                <a:gd name="T9" fmla="*/ 12 h 37"/>
                <a:gd name="T10" fmla="*/ 26 w 31"/>
                <a:gd name="T11" fmla="*/ 12 h 37"/>
                <a:gd name="T12" fmla="*/ 26 w 31"/>
                <a:gd name="T13" fmla="*/ 24 h 37"/>
                <a:gd name="T14" fmla="*/ 25 w 31"/>
                <a:gd name="T15" fmla="*/ 24 h 37"/>
                <a:gd name="T16" fmla="*/ 24 w 31"/>
                <a:gd name="T17" fmla="*/ 21 h 37"/>
                <a:gd name="T18" fmla="*/ 22 w 31"/>
                <a:gd name="T19" fmla="*/ 20 h 37"/>
                <a:gd name="T20" fmla="*/ 19 w 31"/>
                <a:gd name="T21" fmla="*/ 19 h 37"/>
                <a:gd name="T22" fmla="*/ 12 w 31"/>
                <a:gd name="T23" fmla="*/ 19 h 37"/>
                <a:gd name="T24" fmla="*/ 12 w 31"/>
                <a:gd name="T25" fmla="*/ 31 h 37"/>
                <a:gd name="T26" fmla="*/ 12 w 31"/>
                <a:gd name="T27" fmla="*/ 34 h 37"/>
                <a:gd name="T28" fmla="*/ 13 w 31"/>
                <a:gd name="T29" fmla="*/ 36 h 37"/>
                <a:gd name="T30" fmla="*/ 16 w 31"/>
                <a:gd name="T31" fmla="*/ 36 h 37"/>
                <a:gd name="T32" fmla="*/ 18 w 31"/>
                <a:gd name="T33" fmla="*/ 36 h 37"/>
                <a:gd name="T34" fmla="*/ 18 w 31"/>
                <a:gd name="T35" fmla="*/ 37 h 37"/>
                <a:gd name="T36" fmla="*/ 0 w 31"/>
                <a:gd name="T37" fmla="*/ 37 h 37"/>
                <a:gd name="T38" fmla="*/ 0 w 31"/>
                <a:gd name="T39" fmla="*/ 36 h 37"/>
                <a:gd name="T40" fmla="*/ 1 w 31"/>
                <a:gd name="T41" fmla="*/ 36 h 37"/>
                <a:gd name="T42" fmla="*/ 5 w 31"/>
                <a:gd name="T43" fmla="*/ 35 h 37"/>
                <a:gd name="T44" fmla="*/ 6 w 31"/>
                <a:gd name="T45" fmla="*/ 31 h 37"/>
                <a:gd name="T46" fmla="*/ 6 w 31"/>
                <a:gd name="T47" fmla="*/ 7 h 37"/>
                <a:gd name="T48" fmla="*/ 5 w 31"/>
                <a:gd name="T49" fmla="*/ 3 h 37"/>
                <a:gd name="T50" fmla="*/ 4 w 31"/>
                <a:gd name="T51" fmla="*/ 2 h 37"/>
                <a:gd name="T52" fmla="*/ 1 w 31"/>
                <a:gd name="T53" fmla="*/ 1 h 37"/>
                <a:gd name="T54" fmla="*/ 0 w 31"/>
                <a:gd name="T55" fmla="*/ 1 h 37"/>
                <a:gd name="T56" fmla="*/ 0 w 31"/>
                <a:gd name="T57" fmla="*/ 0 h 37"/>
                <a:gd name="T58" fmla="*/ 31 w 31"/>
                <a:gd name="T59" fmla="*/ 0 h 37"/>
                <a:gd name="T60" fmla="*/ 31 w 31"/>
                <a:gd name="T61" fmla="*/ 8 h 37"/>
                <a:gd name="T62" fmla="*/ 30 w 31"/>
                <a:gd name="T63" fmla="*/ 8 h 37"/>
                <a:gd name="T64" fmla="*/ 28 w 31"/>
                <a:gd name="T65" fmla="*/ 4 h 37"/>
                <a:gd name="T66" fmla="*/ 26 w 31"/>
                <a:gd name="T67" fmla="*/ 3 h 37"/>
                <a:gd name="T68" fmla="*/ 21 w 31"/>
                <a:gd name="T69" fmla="*/ 2 h 37"/>
                <a:gd name="T70" fmla="*/ 12 w 31"/>
                <a:gd name="T71"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 h="37">
                  <a:moveTo>
                    <a:pt x="12" y="2"/>
                  </a:moveTo>
                  <a:cubicBezTo>
                    <a:pt x="12" y="17"/>
                    <a:pt x="12" y="17"/>
                    <a:pt x="12" y="17"/>
                  </a:cubicBezTo>
                  <a:cubicBezTo>
                    <a:pt x="19" y="17"/>
                    <a:pt x="19" y="17"/>
                    <a:pt x="19" y="17"/>
                  </a:cubicBezTo>
                  <a:cubicBezTo>
                    <a:pt x="21" y="17"/>
                    <a:pt x="22" y="16"/>
                    <a:pt x="23" y="16"/>
                  </a:cubicBezTo>
                  <a:cubicBezTo>
                    <a:pt x="24" y="15"/>
                    <a:pt x="24" y="14"/>
                    <a:pt x="25" y="12"/>
                  </a:cubicBezTo>
                  <a:cubicBezTo>
                    <a:pt x="26" y="12"/>
                    <a:pt x="26" y="12"/>
                    <a:pt x="26" y="12"/>
                  </a:cubicBezTo>
                  <a:cubicBezTo>
                    <a:pt x="26" y="24"/>
                    <a:pt x="26" y="24"/>
                    <a:pt x="26" y="24"/>
                  </a:cubicBezTo>
                  <a:cubicBezTo>
                    <a:pt x="25" y="24"/>
                    <a:pt x="25" y="24"/>
                    <a:pt x="25" y="24"/>
                  </a:cubicBezTo>
                  <a:cubicBezTo>
                    <a:pt x="25" y="23"/>
                    <a:pt x="24" y="22"/>
                    <a:pt x="24" y="21"/>
                  </a:cubicBezTo>
                  <a:cubicBezTo>
                    <a:pt x="24" y="20"/>
                    <a:pt x="23" y="20"/>
                    <a:pt x="22" y="20"/>
                  </a:cubicBezTo>
                  <a:cubicBezTo>
                    <a:pt x="22" y="19"/>
                    <a:pt x="21" y="19"/>
                    <a:pt x="19" y="19"/>
                  </a:cubicBezTo>
                  <a:cubicBezTo>
                    <a:pt x="12" y="19"/>
                    <a:pt x="12" y="19"/>
                    <a:pt x="12" y="19"/>
                  </a:cubicBezTo>
                  <a:cubicBezTo>
                    <a:pt x="12" y="31"/>
                    <a:pt x="12" y="31"/>
                    <a:pt x="12" y="31"/>
                  </a:cubicBezTo>
                  <a:cubicBezTo>
                    <a:pt x="12" y="33"/>
                    <a:pt x="12" y="34"/>
                    <a:pt x="12" y="34"/>
                  </a:cubicBezTo>
                  <a:cubicBezTo>
                    <a:pt x="12" y="35"/>
                    <a:pt x="13" y="35"/>
                    <a:pt x="13" y="36"/>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1" y="36"/>
                    <a:pt x="1" y="36"/>
                    <a:pt x="1" y="36"/>
                  </a:cubicBezTo>
                  <a:cubicBezTo>
                    <a:pt x="3" y="36"/>
                    <a:pt x="4" y="36"/>
                    <a:pt x="5" y="35"/>
                  </a:cubicBezTo>
                  <a:cubicBezTo>
                    <a:pt x="6" y="34"/>
                    <a:pt x="6" y="33"/>
                    <a:pt x="6" y="31"/>
                  </a:cubicBezTo>
                  <a:cubicBezTo>
                    <a:pt x="6" y="7"/>
                    <a:pt x="6" y="7"/>
                    <a:pt x="6" y="7"/>
                  </a:cubicBezTo>
                  <a:cubicBezTo>
                    <a:pt x="6" y="5"/>
                    <a:pt x="6" y="4"/>
                    <a:pt x="5" y="3"/>
                  </a:cubicBezTo>
                  <a:cubicBezTo>
                    <a:pt x="5" y="2"/>
                    <a:pt x="5" y="2"/>
                    <a:pt x="4" y="2"/>
                  </a:cubicBezTo>
                  <a:cubicBezTo>
                    <a:pt x="3" y="1"/>
                    <a:pt x="2" y="1"/>
                    <a:pt x="1" y="1"/>
                  </a:cubicBezTo>
                  <a:cubicBezTo>
                    <a:pt x="0" y="1"/>
                    <a:pt x="0" y="1"/>
                    <a:pt x="0" y="1"/>
                  </a:cubicBezTo>
                  <a:cubicBezTo>
                    <a:pt x="0" y="0"/>
                    <a:pt x="0" y="0"/>
                    <a:pt x="0" y="0"/>
                  </a:cubicBezTo>
                  <a:cubicBezTo>
                    <a:pt x="31" y="0"/>
                    <a:pt x="31" y="0"/>
                    <a:pt x="31" y="0"/>
                  </a:cubicBezTo>
                  <a:cubicBezTo>
                    <a:pt x="31" y="8"/>
                    <a:pt x="31" y="8"/>
                    <a:pt x="31" y="8"/>
                  </a:cubicBezTo>
                  <a:cubicBezTo>
                    <a:pt x="30" y="8"/>
                    <a:pt x="30" y="8"/>
                    <a:pt x="30" y="8"/>
                  </a:cubicBezTo>
                  <a:cubicBezTo>
                    <a:pt x="29" y="6"/>
                    <a:pt x="29" y="5"/>
                    <a:pt x="28" y="4"/>
                  </a:cubicBezTo>
                  <a:cubicBezTo>
                    <a:pt x="27" y="4"/>
                    <a:pt x="27" y="3"/>
                    <a:pt x="26" y="3"/>
                  </a:cubicBezTo>
                  <a:cubicBezTo>
                    <a:pt x="25" y="2"/>
                    <a:pt x="23" y="2"/>
                    <a:pt x="21"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59" name="Freeform 41">
              <a:extLst>
                <a:ext uri="{FF2B5EF4-FFF2-40B4-BE49-F238E27FC236}">
                  <a16:creationId xmlns:a16="http://schemas.microsoft.com/office/drawing/2014/main" id="{53F94910-7BDE-4163-88A9-6E30B9943B49}"/>
                </a:ext>
              </a:extLst>
            </p:cNvPr>
            <p:cNvSpPr>
              <a:spLocks noEditPoints="1"/>
            </p:cNvSpPr>
            <p:nvPr/>
          </p:nvSpPr>
          <p:spPr bwMode="auto">
            <a:xfrm>
              <a:off x="4145" y="2326"/>
              <a:ext cx="59" cy="71"/>
            </a:xfrm>
            <a:custGeom>
              <a:avLst/>
              <a:gdLst>
                <a:gd name="T0" fmla="*/ 11 w 31"/>
                <a:gd name="T1" fmla="*/ 20 h 37"/>
                <a:gd name="T2" fmla="*/ 11 w 31"/>
                <a:gd name="T3" fmla="*/ 31 h 37"/>
                <a:gd name="T4" fmla="*/ 12 w 31"/>
                <a:gd name="T5" fmla="*/ 35 h 37"/>
                <a:gd name="T6" fmla="*/ 16 w 31"/>
                <a:gd name="T7" fmla="*/ 36 h 37"/>
                <a:gd name="T8" fmla="*/ 17 w 31"/>
                <a:gd name="T9" fmla="*/ 36 h 37"/>
                <a:gd name="T10" fmla="*/ 17 w 31"/>
                <a:gd name="T11" fmla="*/ 37 h 37"/>
                <a:gd name="T12" fmla="*/ 0 w 31"/>
                <a:gd name="T13" fmla="*/ 37 h 37"/>
                <a:gd name="T14" fmla="*/ 0 w 31"/>
                <a:gd name="T15" fmla="*/ 36 h 37"/>
                <a:gd name="T16" fmla="*/ 1 w 31"/>
                <a:gd name="T17" fmla="*/ 36 h 37"/>
                <a:gd name="T18" fmla="*/ 5 w 31"/>
                <a:gd name="T19" fmla="*/ 35 h 37"/>
                <a:gd name="T20" fmla="*/ 6 w 31"/>
                <a:gd name="T21" fmla="*/ 31 h 37"/>
                <a:gd name="T22" fmla="*/ 6 w 31"/>
                <a:gd name="T23" fmla="*/ 7 h 37"/>
                <a:gd name="T24" fmla="*/ 5 w 31"/>
                <a:gd name="T25" fmla="*/ 2 h 37"/>
                <a:gd name="T26" fmla="*/ 1 w 31"/>
                <a:gd name="T27" fmla="*/ 1 h 37"/>
                <a:gd name="T28" fmla="*/ 0 w 31"/>
                <a:gd name="T29" fmla="*/ 1 h 37"/>
                <a:gd name="T30" fmla="*/ 0 w 31"/>
                <a:gd name="T31" fmla="*/ 0 h 37"/>
                <a:gd name="T32" fmla="*/ 15 w 31"/>
                <a:gd name="T33" fmla="*/ 0 h 37"/>
                <a:gd name="T34" fmla="*/ 24 w 31"/>
                <a:gd name="T35" fmla="*/ 1 h 37"/>
                <a:gd name="T36" fmla="*/ 29 w 31"/>
                <a:gd name="T37" fmla="*/ 5 h 37"/>
                <a:gd name="T38" fmla="*/ 31 w 31"/>
                <a:gd name="T39" fmla="*/ 10 h 37"/>
                <a:gd name="T40" fmla="*/ 28 w 31"/>
                <a:gd name="T41" fmla="*/ 18 h 37"/>
                <a:gd name="T42" fmla="*/ 18 w 31"/>
                <a:gd name="T43" fmla="*/ 21 h 37"/>
                <a:gd name="T44" fmla="*/ 15 w 31"/>
                <a:gd name="T45" fmla="*/ 20 h 37"/>
                <a:gd name="T46" fmla="*/ 11 w 31"/>
                <a:gd name="T47" fmla="*/ 20 h 37"/>
                <a:gd name="T48" fmla="*/ 11 w 31"/>
                <a:gd name="T49" fmla="*/ 18 h 37"/>
                <a:gd name="T50" fmla="*/ 14 w 31"/>
                <a:gd name="T51" fmla="*/ 19 h 37"/>
                <a:gd name="T52" fmla="*/ 16 w 31"/>
                <a:gd name="T53" fmla="*/ 19 h 37"/>
                <a:gd name="T54" fmla="*/ 22 w 31"/>
                <a:gd name="T55" fmla="*/ 17 h 37"/>
                <a:gd name="T56" fmla="*/ 24 w 31"/>
                <a:gd name="T57" fmla="*/ 11 h 37"/>
                <a:gd name="T58" fmla="*/ 23 w 31"/>
                <a:gd name="T59" fmla="*/ 6 h 37"/>
                <a:gd name="T60" fmla="*/ 20 w 31"/>
                <a:gd name="T61" fmla="*/ 3 h 37"/>
                <a:gd name="T62" fmla="*/ 15 w 31"/>
                <a:gd name="T63" fmla="*/ 2 h 37"/>
                <a:gd name="T64" fmla="*/ 11 w 31"/>
                <a:gd name="T65" fmla="*/ 3 h 37"/>
                <a:gd name="T66" fmla="*/ 11 w 31"/>
                <a:gd name="T67"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7">
                  <a:moveTo>
                    <a:pt x="11" y="20"/>
                  </a:moveTo>
                  <a:cubicBezTo>
                    <a:pt x="11" y="31"/>
                    <a:pt x="11" y="31"/>
                    <a:pt x="11" y="31"/>
                  </a:cubicBezTo>
                  <a:cubicBezTo>
                    <a:pt x="11" y="33"/>
                    <a:pt x="12" y="35"/>
                    <a:pt x="12" y="35"/>
                  </a:cubicBezTo>
                  <a:cubicBezTo>
                    <a:pt x="13" y="36"/>
                    <a:pt x="14" y="36"/>
                    <a:pt x="16" y="36"/>
                  </a:cubicBezTo>
                  <a:cubicBezTo>
                    <a:pt x="17" y="36"/>
                    <a:pt x="17" y="36"/>
                    <a:pt x="17" y="36"/>
                  </a:cubicBezTo>
                  <a:cubicBezTo>
                    <a:pt x="17" y="37"/>
                    <a:pt x="17" y="37"/>
                    <a:pt x="17" y="37"/>
                  </a:cubicBezTo>
                  <a:cubicBezTo>
                    <a:pt x="0" y="37"/>
                    <a:pt x="0" y="37"/>
                    <a:pt x="0" y="37"/>
                  </a:cubicBezTo>
                  <a:cubicBezTo>
                    <a:pt x="0" y="36"/>
                    <a:pt x="0" y="36"/>
                    <a:pt x="0" y="36"/>
                  </a:cubicBezTo>
                  <a:cubicBezTo>
                    <a:pt x="1" y="36"/>
                    <a:pt x="1" y="36"/>
                    <a:pt x="1" y="36"/>
                  </a:cubicBezTo>
                  <a:cubicBezTo>
                    <a:pt x="3" y="36"/>
                    <a:pt x="4" y="36"/>
                    <a:pt x="5" y="35"/>
                  </a:cubicBezTo>
                  <a:cubicBezTo>
                    <a:pt x="5" y="34"/>
                    <a:pt x="6" y="33"/>
                    <a:pt x="6" y="3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15" y="0"/>
                    <a:pt x="15" y="0"/>
                    <a:pt x="15" y="0"/>
                  </a:cubicBezTo>
                  <a:cubicBezTo>
                    <a:pt x="19" y="0"/>
                    <a:pt x="21" y="0"/>
                    <a:pt x="24" y="1"/>
                  </a:cubicBezTo>
                  <a:cubicBezTo>
                    <a:pt x="26" y="2"/>
                    <a:pt x="27" y="3"/>
                    <a:pt x="29" y="5"/>
                  </a:cubicBezTo>
                  <a:cubicBezTo>
                    <a:pt x="30" y="6"/>
                    <a:pt x="31" y="8"/>
                    <a:pt x="31" y="10"/>
                  </a:cubicBezTo>
                  <a:cubicBezTo>
                    <a:pt x="31" y="13"/>
                    <a:pt x="30" y="16"/>
                    <a:pt x="28" y="18"/>
                  </a:cubicBezTo>
                  <a:cubicBezTo>
                    <a:pt x="26" y="20"/>
                    <a:pt x="22" y="21"/>
                    <a:pt x="18" y="21"/>
                  </a:cubicBezTo>
                  <a:cubicBezTo>
                    <a:pt x="17" y="21"/>
                    <a:pt x="16" y="21"/>
                    <a:pt x="15" y="20"/>
                  </a:cubicBezTo>
                  <a:cubicBezTo>
                    <a:pt x="14" y="20"/>
                    <a:pt x="13" y="20"/>
                    <a:pt x="11" y="20"/>
                  </a:cubicBezTo>
                  <a:close/>
                  <a:moveTo>
                    <a:pt x="11" y="18"/>
                  </a:moveTo>
                  <a:cubicBezTo>
                    <a:pt x="13" y="18"/>
                    <a:pt x="13" y="19"/>
                    <a:pt x="14" y="19"/>
                  </a:cubicBezTo>
                  <a:cubicBezTo>
                    <a:pt x="15" y="19"/>
                    <a:pt x="16" y="19"/>
                    <a:pt x="16" y="19"/>
                  </a:cubicBezTo>
                  <a:cubicBezTo>
                    <a:pt x="19" y="19"/>
                    <a:pt x="20" y="18"/>
                    <a:pt x="22" y="17"/>
                  </a:cubicBezTo>
                  <a:cubicBezTo>
                    <a:pt x="23" y="15"/>
                    <a:pt x="24" y="13"/>
                    <a:pt x="24" y="11"/>
                  </a:cubicBezTo>
                  <a:cubicBezTo>
                    <a:pt x="24" y="9"/>
                    <a:pt x="24" y="8"/>
                    <a:pt x="23" y="6"/>
                  </a:cubicBezTo>
                  <a:cubicBezTo>
                    <a:pt x="22" y="5"/>
                    <a:pt x="21" y="4"/>
                    <a:pt x="20" y="3"/>
                  </a:cubicBezTo>
                  <a:cubicBezTo>
                    <a:pt x="19" y="3"/>
                    <a:pt x="17" y="2"/>
                    <a:pt x="15" y="2"/>
                  </a:cubicBezTo>
                  <a:cubicBezTo>
                    <a:pt x="14" y="2"/>
                    <a:pt x="13" y="2"/>
                    <a:pt x="11" y="3"/>
                  </a:cubicBezTo>
                  <a:lnTo>
                    <a:pt x="1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0" name="Freeform 42">
              <a:extLst>
                <a:ext uri="{FF2B5EF4-FFF2-40B4-BE49-F238E27FC236}">
                  <a16:creationId xmlns:a16="http://schemas.microsoft.com/office/drawing/2014/main" id="{A4386BE4-F58B-40BF-B454-49EC9A271C14}"/>
                </a:ext>
              </a:extLst>
            </p:cNvPr>
            <p:cNvSpPr>
              <a:spLocks/>
            </p:cNvSpPr>
            <p:nvPr/>
          </p:nvSpPr>
          <p:spPr bwMode="auto">
            <a:xfrm>
              <a:off x="4210" y="2326"/>
              <a:ext cx="67" cy="71"/>
            </a:xfrm>
            <a:custGeom>
              <a:avLst/>
              <a:gdLst>
                <a:gd name="T0" fmla="*/ 12 w 35"/>
                <a:gd name="T1" fmla="*/ 2 h 37"/>
                <a:gd name="T2" fmla="*/ 12 w 35"/>
                <a:gd name="T3" fmla="*/ 17 h 37"/>
                <a:gd name="T4" fmla="*/ 21 w 35"/>
                <a:gd name="T5" fmla="*/ 17 h 37"/>
                <a:gd name="T6" fmla="*/ 25 w 35"/>
                <a:gd name="T7" fmla="*/ 16 h 37"/>
                <a:gd name="T8" fmla="*/ 27 w 35"/>
                <a:gd name="T9" fmla="*/ 11 h 37"/>
                <a:gd name="T10" fmla="*/ 28 w 35"/>
                <a:gd name="T11" fmla="*/ 11 h 37"/>
                <a:gd name="T12" fmla="*/ 28 w 35"/>
                <a:gd name="T13" fmla="*/ 24 h 37"/>
                <a:gd name="T14" fmla="*/ 27 w 35"/>
                <a:gd name="T15" fmla="*/ 24 h 37"/>
                <a:gd name="T16" fmla="*/ 26 w 35"/>
                <a:gd name="T17" fmla="*/ 21 h 37"/>
                <a:gd name="T18" fmla="*/ 24 w 35"/>
                <a:gd name="T19" fmla="*/ 19 h 37"/>
                <a:gd name="T20" fmla="*/ 21 w 35"/>
                <a:gd name="T21" fmla="*/ 19 h 37"/>
                <a:gd name="T22" fmla="*/ 12 w 35"/>
                <a:gd name="T23" fmla="*/ 19 h 37"/>
                <a:gd name="T24" fmla="*/ 12 w 35"/>
                <a:gd name="T25" fmla="*/ 31 h 37"/>
                <a:gd name="T26" fmla="*/ 12 w 35"/>
                <a:gd name="T27" fmla="*/ 34 h 37"/>
                <a:gd name="T28" fmla="*/ 13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2 w 35"/>
                <a:gd name="T43" fmla="*/ 37 h 37"/>
                <a:gd name="T44" fmla="*/ 0 w 35"/>
                <a:gd name="T45" fmla="*/ 37 h 37"/>
                <a:gd name="T46" fmla="*/ 0 w 35"/>
                <a:gd name="T47" fmla="*/ 36 h 37"/>
                <a:gd name="T48" fmla="*/ 1 w 35"/>
                <a:gd name="T49" fmla="*/ 36 h 37"/>
                <a:gd name="T50" fmla="*/ 4 w 35"/>
                <a:gd name="T51" fmla="*/ 36 h 37"/>
                <a:gd name="T52" fmla="*/ 5 w 35"/>
                <a:gd name="T53" fmla="*/ 34 h 37"/>
                <a:gd name="T54" fmla="*/ 6 w 35"/>
                <a:gd name="T55" fmla="*/ 31 h 37"/>
                <a:gd name="T56" fmla="*/ 6 w 35"/>
                <a:gd name="T57" fmla="*/ 7 h 37"/>
                <a:gd name="T58" fmla="*/ 5 w 35"/>
                <a:gd name="T59" fmla="*/ 2 h 37"/>
                <a:gd name="T60" fmla="*/ 1 w 35"/>
                <a:gd name="T61" fmla="*/ 1 h 37"/>
                <a:gd name="T62" fmla="*/ 0 w 35"/>
                <a:gd name="T63" fmla="*/ 1 h 37"/>
                <a:gd name="T64" fmla="*/ 0 w 35"/>
                <a:gd name="T65" fmla="*/ 0 h 37"/>
                <a:gd name="T66" fmla="*/ 32 w 35"/>
                <a:gd name="T67" fmla="*/ 0 h 37"/>
                <a:gd name="T68" fmla="*/ 32 w 35"/>
                <a:gd name="T69" fmla="*/ 8 h 37"/>
                <a:gd name="T70" fmla="*/ 31 w 35"/>
                <a:gd name="T71" fmla="*/ 8 h 37"/>
                <a:gd name="T72" fmla="*/ 29 w 35"/>
                <a:gd name="T73" fmla="*/ 4 h 37"/>
                <a:gd name="T74" fmla="*/ 27 w 35"/>
                <a:gd name="T75" fmla="*/ 3 h 37"/>
                <a:gd name="T76" fmla="*/ 23 w 35"/>
                <a:gd name="T77" fmla="*/ 2 h 37"/>
                <a:gd name="T78" fmla="*/ 12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2" y="2"/>
                  </a:moveTo>
                  <a:cubicBezTo>
                    <a:pt x="12" y="17"/>
                    <a:pt x="12" y="17"/>
                    <a:pt x="12" y="17"/>
                  </a:cubicBezTo>
                  <a:cubicBezTo>
                    <a:pt x="21" y="17"/>
                    <a:pt x="21" y="17"/>
                    <a:pt x="21" y="17"/>
                  </a:cubicBezTo>
                  <a:cubicBezTo>
                    <a:pt x="23" y="17"/>
                    <a:pt x="24" y="16"/>
                    <a:pt x="25" y="16"/>
                  </a:cubicBezTo>
                  <a:cubicBezTo>
                    <a:pt x="26" y="15"/>
                    <a:pt x="27" y="14"/>
                    <a:pt x="27" y="11"/>
                  </a:cubicBezTo>
                  <a:cubicBezTo>
                    <a:pt x="28" y="11"/>
                    <a:pt x="28" y="11"/>
                    <a:pt x="28" y="11"/>
                  </a:cubicBezTo>
                  <a:cubicBezTo>
                    <a:pt x="28" y="24"/>
                    <a:pt x="28" y="24"/>
                    <a:pt x="28" y="24"/>
                  </a:cubicBezTo>
                  <a:cubicBezTo>
                    <a:pt x="27" y="24"/>
                    <a:pt x="27" y="24"/>
                    <a:pt x="27" y="24"/>
                  </a:cubicBezTo>
                  <a:cubicBezTo>
                    <a:pt x="27" y="23"/>
                    <a:pt x="26" y="21"/>
                    <a:pt x="26" y="21"/>
                  </a:cubicBezTo>
                  <a:cubicBezTo>
                    <a:pt x="26" y="20"/>
                    <a:pt x="25" y="20"/>
                    <a:pt x="24" y="19"/>
                  </a:cubicBezTo>
                  <a:cubicBezTo>
                    <a:pt x="24" y="19"/>
                    <a:pt x="22" y="19"/>
                    <a:pt x="21" y="19"/>
                  </a:cubicBezTo>
                  <a:cubicBezTo>
                    <a:pt x="12" y="19"/>
                    <a:pt x="12" y="19"/>
                    <a:pt x="12" y="19"/>
                  </a:cubicBezTo>
                  <a:cubicBezTo>
                    <a:pt x="12" y="31"/>
                    <a:pt x="12" y="31"/>
                    <a:pt x="12" y="31"/>
                  </a:cubicBezTo>
                  <a:cubicBezTo>
                    <a:pt x="12" y="33"/>
                    <a:pt x="12" y="34"/>
                    <a:pt x="12" y="34"/>
                  </a:cubicBezTo>
                  <a:cubicBezTo>
                    <a:pt x="12" y="34"/>
                    <a:pt x="12" y="35"/>
                    <a:pt x="13" y="35"/>
                  </a:cubicBezTo>
                  <a:cubicBezTo>
                    <a:pt x="13" y="35"/>
                    <a:pt x="14" y="35"/>
                    <a:pt x="15" y="35"/>
                  </a:cubicBezTo>
                  <a:cubicBezTo>
                    <a:pt x="22" y="35"/>
                    <a:pt x="22" y="35"/>
                    <a:pt x="22" y="35"/>
                  </a:cubicBezTo>
                  <a:cubicBezTo>
                    <a:pt x="24" y="35"/>
                    <a:pt x="26" y="35"/>
                    <a:pt x="27" y="35"/>
                  </a:cubicBezTo>
                  <a:cubicBezTo>
                    <a:pt x="28" y="35"/>
                    <a:pt x="29" y="34"/>
                    <a:pt x="30" y="33"/>
                  </a:cubicBezTo>
                  <a:cubicBezTo>
                    <a:pt x="31" y="32"/>
                    <a:pt x="33" y="30"/>
                    <a:pt x="34" y="28"/>
                  </a:cubicBezTo>
                  <a:cubicBezTo>
                    <a:pt x="35" y="28"/>
                    <a:pt x="35" y="28"/>
                    <a:pt x="35" y="28"/>
                  </a:cubicBezTo>
                  <a:cubicBezTo>
                    <a:pt x="32" y="37"/>
                    <a:pt x="32" y="37"/>
                    <a:pt x="32" y="37"/>
                  </a:cubicBezTo>
                  <a:cubicBezTo>
                    <a:pt x="0" y="37"/>
                    <a:pt x="0" y="37"/>
                    <a:pt x="0" y="37"/>
                  </a:cubicBezTo>
                  <a:cubicBezTo>
                    <a:pt x="0" y="36"/>
                    <a:pt x="0" y="36"/>
                    <a:pt x="0" y="36"/>
                  </a:cubicBezTo>
                  <a:cubicBezTo>
                    <a:pt x="1" y="36"/>
                    <a:pt x="1" y="36"/>
                    <a:pt x="1" y="36"/>
                  </a:cubicBezTo>
                  <a:cubicBezTo>
                    <a:pt x="2" y="36"/>
                    <a:pt x="3" y="36"/>
                    <a:pt x="4" y="36"/>
                  </a:cubicBezTo>
                  <a:cubicBezTo>
                    <a:pt x="5" y="35"/>
                    <a:pt x="5" y="35"/>
                    <a:pt x="5" y="34"/>
                  </a:cubicBezTo>
                  <a:cubicBezTo>
                    <a:pt x="6" y="34"/>
                    <a:pt x="6" y="33"/>
                    <a:pt x="6" y="31"/>
                  </a:cubicBezTo>
                  <a:cubicBezTo>
                    <a:pt x="6" y="7"/>
                    <a:pt x="6" y="7"/>
                    <a:pt x="6" y="7"/>
                  </a:cubicBezTo>
                  <a:cubicBezTo>
                    <a:pt x="6" y="4"/>
                    <a:pt x="6" y="3"/>
                    <a:pt x="5" y="2"/>
                  </a:cubicBezTo>
                  <a:cubicBezTo>
                    <a:pt x="4" y="1"/>
                    <a:pt x="3" y="1"/>
                    <a:pt x="1" y="1"/>
                  </a:cubicBezTo>
                  <a:cubicBezTo>
                    <a:pt x="0" y="1"/>
                    <a:pt x="0" y="1"/>
                    <a:pt x="0" y="1"/>
                  </a:cubicBezTo>
                  <a:cubicBezTo>
                    <a:pt x="0" y="0"/>
                    <a:pt x="0" y="0"/>
                    <a:pt x="0" y="0"/>
                  </a:cubicBezTo>
                  <a:cubicBezTo>
                    <a:pt x="32" y="0"/>
                    <a:pt x="32" y="0"/>
                    <a:pt x="32" y="0"/>
                  </a:cubicBezTo>
                  <a:cubicBezTo>
                    <a:pt x="32" y="8"/>
                    <a:pt x="32" y="8"/>
                    <a:pt x="32" y="8"/>
                  </a:cubicBezTo>
                  <a:cubicBezTo>
                    <a:pt x="31" y="8"/>
                    <a:pt x="31" y="8"/>
                    <a:pt x="31" y="8"/>
                  </a:cubicBezTo>
                  <a:cubicBezTo>
                    <a:pt x="30" y="6"/>
                    <a:pt x="30" y="5"/>
                    <a:pt x="29" y="4"/>
                  </a:cubicBezTo>
                  <a:cubicBezTo>
                    <a:pt x="29" y="3"/>
                    <a:pt x="28" y="3"/>
                    <a:pt x="27" y="3"/>
                  </a:cubicBezTo>
                  <a:cubicBezTo>
                    <a:pt x="26" y="2"/>
                    <a:pt x="25" y="2"/>
                    <a:pt x="23" y="2"/>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1" name="Freeform 43">
              <a:extLst>
                <a:ext uri="{FF2B5EF4-FFF2-40B4-BE49-F238E27FC236}">
                  <a16:creationId xmlns:a16="http://schemas.microsoft.com/office/drawing/2014/main" id="{1B36CE60-F97D-4F15-AEB1-0889027C3299}"/>
                </a:ext>
              </a:extLst>
            </p:cNvPr>
            <p:cNvSpPr>
              <a:spLocks/>
            </p:cNvSpPr>
            <p:nvPr/>
          </p:nvSpPr>
          <p:spPr bwMode="auto">
            <a:xfrm>
              <a:off x="4283" y="2326"/>
              <a:ext cx="65" cy="71"/>
            </a:xfrm>
            <a:custGeom>
              <a:avLst/>
              <a:gdLst>
                <a:gd name="T0" fmla="*/ 34 w 34"/>
                <a:gd name="T1" fmla="*/ 0 h 37"/>
                <a:gd name="T2" fmla="*/ 34 w 34"/>
                <a:gd name="T3" fmla="*/ 9 h 37"/>
                <a:gd name="T4" fmla="*/ 33 w 34"/>
                <a:gd name="T5" fmla="*/ 9 h 37"/>
                <a:gd name="T6" fmla="*/ 32 w 34"/>
                <a:gd name="T7" fmla="*/ 5 h 37"/>
                <a:gd name="T8" fmla="*/ 30 w 34"/>
                <a:gd name="T9" fmla="*/ 3 h 37"/>
                <a:gd name="T10" fmla="*/ 26 w 34"/>
                <a:gd name="T11" fmla="*/ 2 h 37"/>
                <a:gd name="T12" fmla="*/ 20 w 34"/>
                <a:gd name="T13" fmla="*/ 2 h 37"/>
                <a:gd name="T14" fmla="*/ 20 w 34"/>
                <a:gd name="T15" fmla="*/ 31 h 37"/>
                <a:gd name="T16" fmla="*/ 21 w 34"/>
                <a:gd name="T17" fmla="*/ 35 h 37"/>
                <a:gd name="T18" fmla="*/ 24 w 34"/>
                <a:gd name="T19" fmla="*/ 36 h 37"/>
                <a:gd name="T20" fmla="*/ 26 w 34"/>
                <a:gd name="T21" fmla="*/ 36 h 37"/>
                <a:gd name="T22" fmla="*/ 26 w 34"/>
                <a:gd name="T23" fmla="*/ 37 h 37"/>
                <a:gd name="T24" fmla="*/ 8 w 34"/>
                <a:gd name="T25" fmla="*/ 37 h 37"/>
                <a:gd name="T26" fmla="*/ 8 w 34"/>
                <a:gd name="T27" fmla="*/ 36 h 37"/>
                <a:gd name="T28" fmla="*/ 10 w 34"/>
                <a:gd name="T29" fmla="*/ 36 h 37"/>
                <a:gd name="T30" fmla="*/ 13 w 34"/>
                <a:gd name="T31" fmla="*/ 35 h 37"/>
                <a:gd name="T32" fmla="*/ 14 w 34"/>
                <a:gd name="T33" fmla="*/ 31 h 37"/>
                <a:gd name="T34" fmla="*/ 14 w 34"/>
                <a:gd name="T35" fmla="*/ 2 h 37"/>
                <a:gd name="T36" fmla="*/ 9 w 34"/>
                <a:gd name="T37" fmla="*/ 2 h 37"/>
                <a:gd name="T38" fmla="*/ 5 w 34"/>
                <a:gd name="T39" fmla="*/ 3 h 37"/>
                <a:gd name="T40" fmla="*/ 2 w 34"/>
                <a:gd name="T41" fmla="*/ 5 h 37"/>
                <a:gd name="T42" fmla="*/ 1 w 34"/>
                <a:gd name="T43" fmla="*/ 9 h 37"/>
                <a:gd name="T44" fmla="*/ 0 w 34"/>
                <a:gd name="T45" fmla="*/ 9 h 37"/>
                <a:gd name="T46" fmla="*/ 0 w 34"/>
                <a:gd name="T47" fmla="*/ 0 h 37"/>
                <a:gd name="T48" fmla="*/ 34 w 34"/>
                <a:gd name="T4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37">
                  <a:moveTo>
                    <a:pt x="34" y="0"/>
                  </a:moveTo>
                  <a:cubicBezTo>
                    <a:pt x="34" y="9"/>
                    <a:pt x="34" y="9"/>
                    <a:pt x="34" y="9"/>
                  </a:cubicBezTo>
                  <a:cubicBezTo>
                    <a:pt x="33" y="9"/>
                    <a:pt x="33" y="9"/>
                    <a:pt x="33" y="9"/>
                  </a:cubicBezTo>
                  <a:cubicBezTo>
                    <a:pt x="33" y="7"/>
                    <a:pt x="33" y="6"/>
                    <a:pt x="32" y="5"/>
                  </a:cubicBezTo>
                  <a:cubicBezTo>
                    <a:pt x="32" y="4"/>
                    <a:pt x="31" y="4"/>
                    <a:pt x="30" y="3"/>
                  </a:cubicBezTo>
                  <a:cubicBezTo>
                    <a:pt x="29" y="3"/>
                    <a:pt x="27" y="2"/>
                    <a:pt x="26" y="2"/>
                  </a:cubicBezTo>
                  <a:cubicBezTo>
                    <a:pt x="20" y="2"/>
                    <a:pt x="20" y="2"/>
                    <a:pt x="20" y="2"/>
                  </a:cubicBezTo>
                  <a:cubicBezTo>
                    <a:pt x="20" y="31"/>
                    <a:pt x="20" y="31"/>
                    <a:pt x="20" y="31"/>
                  </a:cubicBezTo>
                  <a:cubicBezTo>
                    <a:pt x="20" y="33"/>
                    <a:pt x="20" y="35"/>
                    <a:pt x="21" y="35"/>
                  </a:cubicBezTo>
                  <a:cubicBezTo>
                    <a:pt x="21" y="36"/>
                    <a:pt x="23" y="36"/>
                    <a:pt x="24" y="36"/>
                  </a:cubicBezTo>
                  <a:cubicBezTo>
                    <a:pt x="26" y="36"/>
                    <a:pt x="26" y="36"/>
                    <a:pt x="26" y="36"/>
                  </a:cubicBezTo>
                  <a:cubicBezTo>
                    <a:pt x="26" y="37"/>
                    <a:pt x="26" y="37"/>
                    <a:pt x="26" y="37"/>
                  </a:cubicBezTo>
                  <a:cubicBezTo>
                    <a:pt x="8" y="37"/>
                    <a:pt x="8" y="37"/>
                    <a:pt x="8" y="37"/>
                  </a:cubicBezTo>
                  <a:cubicBezTo>
                    <a:pt x="8" y="36"/>
                    <a:pt x="8" y="36"/>
                    <a:pt x="8" y="36"/>
                  </a:cubicBezTo>
                  <a:cubicBezTo>
                    <a:pt x="10" y="36"/>
                    <a:pt x="10" y="36"/>
                    <a:pt x="10" y="36"/>
                  </a:cubicBezTo>
                  <a:cubicBezTo>
                    <a:pt x="11" y="36"/>
                    <a:pt x="13" y="36"/>
                    <a:pt x="13" y="35"/>
                  </a:cubicBezTo>
                  <a:cubicBezTo>
                    <a:pt x="14" y="34"/>
                    <a:pt x="14" y="33"/>
                    <a:pt x="14" y="31"/>
                  </a:cubicBezTo>
                  <a:cubicBezTo>
                    <a:pt x="14" y="2"/>
                    <a:pt x="14" y="2"/>
                    <a:pt x="14" y="2"/>
                  </a:cubicBezTo>
                  <a:cubicBezTo>
                    <a:pt x="9" y="2"/>
                    <a:pt x="9" y="2"/>
                    <a:pt x="9" y="2"/>
                  </a:cubicBezTo>
                  <a:cubicBezTo>
                    <a:pt x="7" y="2"/>
                    <a:pt x="6" y="2"/>
                    <a:pt x="5" y="3"/>
                  </a:cubicBezTo>
                  <a:cubicBezTo>
                    <a:pt x="4" y="3"/>
                    <a:pt x="3" y="4"/>
                    <a:pt x="2" y="5"/>
                  </a:cubicBezTo>
                  <a:cubicBezTo>
                    <a:pt x="1" y="6"/>
                    <a:pt x="1" y="7"/>
                    <a:pt x="1" y="9"/>
                  </a:cubicBezTo>
                  <a:cubicBezTo>
                    <a:pt x="0" y="9"/>
                    <a:pt x="0" y="9"/>
                    <a:pt x="0" y="9"/>
                  </a:cubicBezTo>
                  <a:cubicBezTo>
                    <a:pt x="0" y="0"/>
                    <a:pt x="0" y="0"/>
                    <a:pt x="0" y="0"/>
                  </a:cubicBez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2" name="Freeform 44">
              <a:extLst>
                <a:ext uri="{FF2B5EF4-FFF2-40B4-BE49-F238E27FC236}">
                  <a16:creationId xmlns:a16="http://schemas.microsoft.com/office/drawing/2014/main" id="{C988A56E-53E9-4410-8010-6AEB0E73B2E8}"/>
                </a:ext>
              </a:extLst>
            </p:cNvPr>
            <p:cNvSpPr>
              <a:spLocks noEditPoints="1"/>
            </p:cNvSpPr>
            <p:nvPr/>
          </p:nvSpPr>
          <p:spPr bwMode="auto">
            <a:xfrm>
              <a:off x="4351" y="2326"/>
              <a:ext cx="79" cy="71"/>
            </a:xfrm>
            <a:custGeom>
              <a:avLst/>
              <a:gdLst>
                <a:gd name="T0" fmla="*/ 41 w 41"/>
                <a:gd name="T1" fmla="*/ 37 h 37"/>
                <a:gd name="T2" fmla="*/ 30 w 41"/>
                <a:gd name="T3" fmla="*/ 37 h 37"/>
                <a:gd name="T4" fmla="*/ 16 w 41"/>
                <a:gd name="T5" fmla="*/ 20 h 37"/>
                <a:gd name="T6" fmla="*/ 14 w 41"/>
                <a:gd name="T7" fmla="*/ 20 h 37"/>
                <a:gd name="T8" fmla="*/ 13 w 41"/>
                <a:gd name="T9" fmla="*/ 20 h 37"/>
                <a:gd name="T10" fmla="*/ 12 w 41"/>
                <a:gd name="T11" fmla="*/ 20 h 37"/>
                <a:gd name="T12" fmla="*/ 12 w 41"/>
                <a:gd name="T13" fmla="*/ 31 h 37"/>
                <a:gd name="T14" fmla="*/ 13 w 41"/>
                <a:gd name="T15" fmla="*/ 35 h 37"/>
                <a:gd name="T16" fmla="*/ 16 w 41"/>
                <a:gd name="T17" fmla="*/ 36 h 37"/>
                <a:gd name="T18" fmla="*/ 18 w 41"/>
                <a:gd name="T19" fmla="*/ 36 h 37"/>
                <a:gd name="T20" fmla="*/ 18 w 41"/>
                <a:gd name="T21" fmla="*/ 37 h 37"/>
                <a:gd name="T22" fmla="*/ 0 w 41"/>
                <a:gd name="T23" fmla="*/ 37 h 37"/>
                <a:gd name="T24" fmla="*/ 0 w 41"/>
                <a:gd name="T25" fmla="*/ 36 h 37"/>
                <a:gd name="T26" fmla="*/ 2 w 41"/>
                <a:gd name="T27" fmla="*/ 36 h 37"/>
                <a:gd name="T28" fmla="*/ 5 w 41"/>
                <a:gd name="T29" fmla="*/ 35 h 37"/>
                <a:gd name="T30" fmla="*/ 6 w 41"/>
                <a:gd name="T31" fmla="*/ 31 h 37"/>
                <a:gd name="T32" fmla="*/ 6 w 41"/>
                <a:gd name="T33" fmla="*/ 7 h 37"/>
                <a:gd name="T34" fmla="*/ 5 w 41"/>
                <a:gd name="T35" fmla="*/ 2 h 37"/>
                <a:gd name="T36" fmla="*/ 2 w 41"/>
                <a:gd name="T37" fmla="*/ 1 h 37"/>
                <a:gd name="T38" fmla="*/ 0 w 41"/>
                <a:gd name="T39" fmla="*/ 1 h 37"/>
                <a:gd name="T40" fmla="*/ 0 w 41"/>
                <a:gd name="T41" fmla="*/ 0 h 37"/>
                <a:gd name="T42" fmla="*/ 15 w 41"/>
                <a:gd name="T43" fmla="*/ 0 h 37"/>
                <a:gd name="T44" fmla="*/ 25 w 41"/>
                <a:gd name="T45" fmla="*/ 1 h 37"/>
                <a:gd name="T46" fmla="*/ 30 w 41"/>
                <a:gd name="T47" fmla="*/ 4 h 37"/>
                <a:gd name="T48" fmla="*/ 32 w 41"/>
                <a:gd name="T49" fmla="*/ 10 h 37"/>
                <a:gd name="T50" fmla="*/ 30 w 41"/>
                <a:gd name="T51" fmla="*/ 16 h 37"/>
                <a:gd name="T52" fmla="*/ 22 w 41"/>
                <a:gd name="T53" fmla="*/ 19 h 37"/>
                <a:gd name="T54" fmla="*/ 31 w 41"/>
                <a:gd name="T55" fmla="*/ 30 h 37"/>
                <a:gd name="T56" fmla="*/ 36 w 41"/>
                <a:gd name="T57" fmla="*/ 35 h 37"/>
                <a:gd name="T58" fmla="*/ 41 w 41"/>
                <a:gd name="T59" fmla="*/ 36 h 37"/>
                <a:gd name="T60" fmla="*/ 41 w 41"/>
                <a:gd name="T61" fmla="*/ 37 h 37"/>
                <a:gd name="T62" fmla="*/ 12 w 41"/>
                <a:gd name="T63" fmla="*/ 18 h 37"/>
                <a:gd name="T64" fmla="*/ 13 w 41"/>
                <a:gd name="T65" fmla="*/ 18 h 37"/>
                <a:gd name="T66" fmla="*/ 14 w 41"/>
                <a:gd name="T67" fmla="*/ 18 h 37"/>
                <a:gd name="T68" fmla="*/ 22 w 41"/>
                <a:gd name="T69" fmla="*/ 16 h 37"/>
                <a:gd name="T70" fmla="*/ 25 w 41"/>
                <a:gd name="T71" fmla="*/ 10 h 37"/>
                <a:gd name="T72" fmla="*/ 23 w 41"/>
                <a:gd name="T73" fmla="*/ 4 h 37"/>
                <a:gd name="T74" fmla="*/ 17 w 41"/>
                <a:gd name="T75" fmla="*/ 2 h 37"/>
                <a:gd name="T76" fmla="*/ 12 w 41"/>
                <a:gd name="T77" fmla="*/ 3 h 37"/>
                <a:gd name="T78" fmla="*/ 12 w 41"/>
                <a:gd name="T79" fmla="*/ 1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37">
                  <a:moveTo>
                    <a:pt x="41" y="37"/>
                  </a:moveTo>
                  <a:cubicBezTo>
                    <a:pt x="30" y="37"/>
                    <a:pt x="30" y="37"/>
                    <a:pt x="30" y="37"/>
                  </a:cubicBezTo>
                  <a:cubicBezTo>
                    <a:pt x="16" y="20"/>
                    <a:pt x="16" y="20"/>
                    <a:pt x="16" y="20"/>
                  </a:cubicBezTo>
                  <a:cubicBezTo>
                    <a:pt x="15" y="20"/>
                    <a:pt x="14" y="20"/>
                    <a:pt x="14" y="20"/>
                  </a:cubicBezTo>
                  <a:cubicBezTo>
                    <a:pt x="13" y="20"/>
                    <a:pt x="13" y="20"/>
                    <a:pt x="13" y="20"/>
                  </a:cubicBezTo>
                  <a:cubicBezTo>
                    <a:pt x="13" y="20"/>
                    <a:pt x="12" y="20"/>
                    <a:pt x="12" y="20"/>
                  </a:cubicBezTo>
                  <a:cubicBezTo>
                    <a:pt x="12" y="31"/>
                    <a:pt x="12" y="31"/>
                    <a:pt x="12" y="31"/>
                  </a:cubicBezTo>
                  <a:cubicBezTo>
                    <a:pt x="12" y="33"/>
                    <a:pt x="12" y="35"/>
                    <a:pt x="13" y="35"/>
                  </a:cubicBezTo>
                  <a:cubicBezTo>
                    <a:pt x="14" y="36"/>
                    <a:pt x="15" y="36"/>
                    <a:pt x="16" y="36"/>
                  </a:cubicBezTo>
                  <a:cubicBezTo>
                    <a:pt x="18" y="36"/>
                    <a:pt x="18" y="36"/>
                    <a:pt x="18" y="36"/>
                  </a:cubicBezTo>
                  <a:cubicBezTo>
                    <a:pt x="18" y="37"/>
                    <a:pt x="18" y="37"/>
                    <a:pt x="18" y="37"/>
                  </a:cubicBezTo>
                  <a:cubicBezTo>
                    <a:pt x="0" y="37"/>
                    <a:pt x="0" y="37"/>
                    <a:pt x="0" y="37"/>
                  </a:cubicBezTo>
                  <a:cubicBezTo>
                    <a:pt x="0" y="36"/>
                    <a:pt x="0" y="36"/>
                    <a:pt x="0" y="36"/>
                  </a:cubicBezTo>
                  <a:cubicBezTo>
                    <a:pt x="2" y="36"/>
                    <a:pt x="2" y="36"/>
                    <a:pt x="2" y="36"/>
                  </a:cubicBezTo>
                  <a:cubicBezTo>
                    <a:pt x="4" y="36"/>
                    <a:pt x="5" y="36"/>
                    <a:pt x="5"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5" y="0"/>
                    <a:pt x="15" y="0"/>
                    <a:pt x="15" y="0"/>
                  </a:cubicBezTo>
                  <a:cubicBezTo>
                    <a:pt x="20" y="0"/>
                    <a:pt x="23" y="0"/>
                    <a:pt x="25" y="1"/>
                  </a:cubicBezTo>
                  <a:cubicBezTo>
                    <a:pt x="27" y="1"/>
                    <a:pt x="29" y="3"/>
                    <a:pt x="30" y="4"/>
                  </a:cubicBezTo>
                  <a:cubicBezTo>
                    <a:pt x="32" y="6"/>
                    <a:pt x="32" y="7"/>
                    <a:pt x="32" y="10"/>
                  </a:cubicBezTo>
                  <a:cubicBezTo>
                    <a:pt x="32" y="12"/>
                    <a:pt x="31" y="14"/>
                    <a:pt x="30" y="16"/>
                  </a:cubicBezTo>
                  <a:cubicBezTo>
                    <a:pt x="28" y="17"/>
                    <a:pt x="26" y="18"/>
                    <a:pt x="22" y="19"/>
                  </a:cubicBezTo>
                  <a:cubicBezTo>
                    <a:pt x="31" y="30"/>
                    <a:pt x="31" y="30"/>
                    <a:pt x="31" y="30"/>
                  </a:cubicBezTo>
                  <a:cubicBezTo>
                    <a:pt x="33" y="32"/>
                    <a:pt x="34" y="34"/>
                    <a:pt x="36" y="35"/>
                  </a:cubicBezTo>
                  <a:cubicBezTo>
                    <a:pt x="37" y="36"/>
                    <a:pt x="39" y="36"/>
                    <a:pt x="41" y="36"/>
                  </a:cubicBezTo>
                  <a:lnTo>
                    <a:pt x="41" y="37"/>
                  </a:lnTo>
                  <a:close/>
                  <a:moveTo>
                    <a:pt x="12" y="18"/>
                  </a:moveTo>
                  <a:cubicBezTo>
                    <a:pt x="12" y="18"/>
                    <a:pt x="13" y="18"/>
                    <a:pt x="13" y="18"/>
                  </a:cubicBezTo>
                  <a:cubicBezTo>
                    <a:pt x="13" y="18"/>
                    <a:pt x="13" y="18"/>
                    <a:pt x="14" y="18"/>
                  </a:cubicBezTo>
                  <a:cubicBezTo>
                    <a:pt x="18" y="18"/>
                    <a:pt x="20" y="17"/>
                    <a:pt x="22" y="16"/>
                  </a:cubicBezTo>
                  <a:cubicBezTo>
                    <a:pt x="24" y="14"/>
                    <a:pt x="25" y="12"/>
                    <a:pt x="25" y="10"/>
                  </a:cubicBezTo>
                  <a:cubicBezTo>
                    <a:pt x="25" y="8"/>
                    <a:pt x="25" y="6"/>
                    <a:pt x="23" y="4"/>
                  </a:cubicBezTo>
                  <a:cubicBezTo>
                    <a:pt x="21" y="3"/>
                    <a:pt x="19" y="2"/>
                    <a:pt x="17" y="2"/>
                  </a:cubicBezTo>
                  <a:cubicBezTo>
                    <a:pt x="16" y="2"/>
                    <a:pt x="14" y="2"/>
                    <a:pt x="12" y="3"/>
                  </a:cubicBezTo>
                  <a:lnTo>
                    <a:pt x="1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3" name="Freeform 45">
              <a:extLst>
                <a:ext uri="{FF2B5EF4-FFF2-40B4-BE49-F238E27FC236}">
                  <a16:creationId xmlns:a16="http://schemas.microsoft.com/office/drawing/2014/main" id="{BF6A719E-943B-4D1A-808B-4D92BA8D6F26}"/>
                </a:ext>
              </a:extLst>
            </p:cNvPr>
            <p:cNvSpPr>
              <a:spLocks noEditPoints="1"/>
            </p:cNvSpPr>
            <p:nvPr/>
          </p:nvSpPr>
          <p:spPr bwMode="auto">
            <a:xfrm>
              <a:off x="4432" y="2324"/>
              <a:ext cx="76" cy="75"/>
            </a:xfrm>
            <a:custGeom>
              <a:avLst/>
              <a:gdLst>
                <a:gd name="T0" fmla="*/ 21 w 40"/>
                <a:gd name="T1" fmla="*/ 0 h 39"/>
                <a:gd name="T2" fmla="*/ 35 w 40"/>
                <a:gd name="T3" fmla="*/ 6 h 39"/>
                <a:gd name="T4" fmla="*/ 40 w 40"/>
                <a:gd name="T5" fmla="*/ 19 h 39"/>
                <a:gd name="T6" fmla="*/ 34 w 40"/>
                <a:gd name="T7" fmla="*/ 34 h 39"/>
                <a:gd name="T8" fmla="*/ 20 w 40"/>
                <a:gd name="T9" fmla="*/ 39 h 39"/>
                <a:gd name="T10" fmla="*/ 6 w 40"/>
                <a:gd name="T11" fmla="*/ 34 h 39"/>
                <a:gd name="T12" fmla="*/ 0 w 40"/>
                <a:gd name="T13" fmla="*/ 20 h 39"/>
                <a:gd name="T14" fmla="*/ 7 w 40"/>
                <a:gd name="T15" fmla="*/ 5 h 39"/>
                <a:gd name="T16" fmla="*/ 21 w 40"/>
                <a:gd name="T17" fmla="*/ 0 h 39"/>
                <a:gd name="T18" fmla="*/ 20 w 40"/>
                <a:gd name="T19" fmla="*/ 2 h 39"/>
                <a:gd name="T20" fmla="*/ 11 w 40"/>
                <a:gd name="T21" fmla="*/ 6 h 39"/>
                <a:gd name="T22" fmla="*/ 7 w 40"/>
                <a:gd name="T23" fmla="*/ 19 h 39"/>
                <a:gd name="T24" fmla="*/ 11 w 40"/>
                <a:gd name="T25" fmla="*/ 33 h 39"/>
                <a:gd name="T26" fmla="*/ 20 w 40"/>
                <a:gd name="T27" fmla="*/ 37 h 39"/>
                <a:gd name="T28" fmla="*/ 30 w 40"/>
                <a:gd name="T29" fmla="*/ 33 h 39"/>
                <a:gd name="T30" fmla="*/ 33 w 40"/>
                <a:gd name="T31" fmla="*/ 20 h 39"/>
                <a:gd name="T32" fmla="*/ 29 w 40"/>
                <a:gd name="T33" fmla="*/ 6 h 39"/>
                <a:gd name="T34" fmla="*/ 20 w 40"/>
                <a:gd name="T35" fmla="*/ 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9">
                  <a:moveTo>
                    <a:pt x="21" y="0"/>
                  </a:moveTo>
                  <a:cubicBezTo>
                    <a:pt x="26" y="0"/>
                    <a:pt x="31" y="2"/>
                    <a:pt x="35" y="6"/>
                  </a:cubicBezTo>
                  <a:cubicBezTo>
                    <a:pt x="38" y="9"/>
                    <a:pt x="40" y="14"/>
                    <a:pt x="40" y="19"/>
                  </a:cubicBezTo>
                  <a:cubicBezTo>
                    <a:pt x="40" y="25"/>
                    <a:pt x="38" y="30"/>
                    <a:pt x="34" y="34"/>
                  </a:cubicBezTo>
                  <a:cubicBezTo>
                    <a:pt x="31" y="37"/>
                    <a:pt x="26" y="39"/>
                    <a:pt x="20" y="39"/>
                  </a:cubicBezTo>
                  <a:cubicBezTo>
                    <a:pt x="14" y="39"/>
                    <a:pt x="10" y="37"/>
                    <a:pt x="6" y="34"/>
                  </a:cubicBezTo>
                  <a:cubicBezTo>
                    <a:pt x="2" y="30"/>
                    <a:pt x="0" y="25"/>
                    <a:pt x="0" y="20"/>
                  </a:cubicBezTo>
                  <a:cubicBezTo>
                    <a:pt x="0" y="14"/>
                    <a:pt x="2" y="9"/>
                    <a:pt x="7" y="5"/>
                  </a:cubicBezTo>
                  <a:cubicBezTo>
                    <a:pt x="11" y="2"/>
                    <a:pt x="15" y="0"/>
                    <a:pt x="21" y="0"/>
                  </a:cubicBezTo>
                  <a:close/>
                  <a:moveTo>
                    <a:pt x="20" y="2"/>
                  </a:moveTo>
                  <a:cubicBezTo>
                    <a:pt x="16" y="2"/>
                    <a:pt x="13" y="3"/>
                    <a:pt x="11" y="6"/>
                  </a:cubicBezTo>
                  <a:cubicBezTo>
                    <a:pt x="8" y="9"/>
                    <a:pt x="7" y="13"/>
                    <a:pt x="7" y="19"/>
                  </a:cubicBezTo>
                  <a:cubicBezTo>
                    <a:pt x="7" y="26"/>
                    <a:pt x="8" y="30"/>
                    <a:pt x="11" y="33"/>
                  </a:cubicBezTo>
                  <a:cubicBezTo>
                    <a:pt x="14" y="36"/>
                    <a:pt x="16" y="37"/>
                    <a:pt x="20" y="37"/>
                  </a:cubicBezTo>
                  <a:cubicBezTo>
                    <a:pt x="24" y="37"/>
                    <a:pt x="27" y="36"/>
                    <a:pt x="30" y="33"/>
                  </a:cubicBezTo>
                  <a:cubicBezTo>
                    <a:pt x="32" y="30"/>
                    <a:pt x="33" y="26"/>
                    <a:pt x="33" y="20"/>
                  </a:cubicBezTo>
                  <a:cubicBezTo>
                    <a:pt x="33" y="14"/>
                    <a:pt x="32" y="9"/>
                    <a:pt x="29" y="6"/>
                  </a:cubicBezTo>
                  <a:cubicBezTo>
                    <a:pt x="27" y="3"/>
                    <a:pt x="24" y="2"/>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4" name="Freeform 46">
              <a:extLst>
                <a:ext uri="{FF2B5EF4-FFF2-40B4-BE49-F238E27FC236}">
                  <a16:creationId xmlns:a16="http://schemas.microsoft.com/office/drawing/2014/main" id="{E76FFA6C-F3BE-4C4F-B1A3-98C8FCE32FB0}"/>
                </a:ext>
              </a:extLst>
            </p:cNvPr>
            <p:cNvSpPr>
              <a:spLocks/>
            </p:cNvSpPr>
            <p:nvPr/>
          </p:nvSpPr>
          <p:spPr bwMode="auto">
            <a:xfrm>
              <a:off x="4514" y="2326"/>
              <a:ext cx="68" cy="71"/>
            </a:xfrm>
            <a:custGeom>
              <a:avLst/>
              <a:gdLst>
                <a:gd name="T0" fmla="*/ 35 w 36"/>
                <a:gd name="T1" fmla="*/ 27 h 37"/>
                <a:gd name="T2" fmla="*/ 36 w 36"/>
                <a:gd name="T3" fmla="*/ 27 h 37"/>
                <a:gd name="T4" fmla="*/ 32 w 36"/>
                <a:gd name="T5" fmla="*/ 37 h 37"/>
                <a:gd name="T6" fmla="*/ 0 w 36"/>
                <a:gd name="T7" fmla="*/ 37 h 37"/>
                <a:gd name="T8" fmla="*/ 0 w 36"/>
                <a:gd name="T9" fmla="*/ 36 h 37"/>
                <a:gd name="T10" fmla="*/ 2 w 36"/>
                <a:gd name="T11" fmla="*/ 36 h 37"/>
                <a:gd name="T12" fmla="*/ 6 w 36"/>
                <a:gd name="T13" fmla="*/ 35 h 37"/>
                <a:gd name="T14" fmla="*/ 6 w 36"/>
                <a:gd name="T15" fmla="*/ 31 h 37"/>
                <a:gd name="T16" fmla="*/ 6 w 36"/>
                <a:gd name="T17" fmla="*/ 7 h 37"/>
                <a:gd name="T18" fmla="*/ 5 w 36"/>
                <a:gd name="T19" fmla="*/ 2 h 37"/>
                <a:gd name="T20" fmla="*/ 2 w 36"/>
                <a:gd name="T21" fmla="*/ 1 h 37"/>
                <a:gd name="T22" fmla="*/ 0 w 36"/>
                <a:gd name="T23" fmla="*/ 1 h 37"/>
                <a:gd name="T24" fmla="*/ 0 w 36"/>
                <a:gd name="T25" fmla="*/ 0 h 37"/>
                <a:gd name="T26" fmla="*/ 19 w 36"/>
                <a:gd name="T27" fmla="*/ 0 h 37"/>
                <a:gd name="T28" fmla="*/ 19 w 36"/>
                <a:gd name="T29" fmla="*/ 1 h 37"/>
                <a:gd name="T30" fmla="*/ 14 w 36"/>
                <a:gd name="T31" fmla="*/ 2 h 37"/>
                <a:gd name="T32" fmla="*/ 13 w 36"/>
                <a:gd name="T33" fmla="*/ 3 h 37"/>
                <a:gd name="T34" fmla="*/ 12 w 36"/>
                <a:gd name="T35" fmla="*/ 7 h 37"/>
                <a:gd name="T36" fmla="*/ 12 w 36"/>
                <a:gd name="T37" fmla="*/ 31 h 37"/>
                <a:gd name="T38" fmla="*/ 13 w 36"/>
                <a:gd name="T39" fmla="*/ 34 h 37"/>
                <a:gd name="T40" fmla="*/ 14 w 36"/>
                <a:gd name="T41" fmla="*/ 35 h 37"/>
                <a:gd name="T42" fmla="*/ 18 w 36"/>
                <a:gd name="T43" fmla="*/ 35 h 37"/>
                <a:gd name="T44" fmla="*/ 21 w 36"/>
                <a:gd name="T45" fmla="*/ 35 h 37"/>
                <a:gd name="T46" fmla="*/ 28 w 36"/>
                <a:gd name="T47" fmla="*/ 34 h 37"/>
                <a:gd name="T48" fmla="*/ 32 w 36"/>
                <a:gd name="T49" fmla="*/ 32 h 37"/>
                <a:gd name="T50" fmla="*/ 35 w 36"/>
                <a:gd name="T51"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37">
                  <a:moveTo>
                    <a:pt x="35" y="27"/>
                  </a:moveTo>
                  <a:cubicBezTo>
                    <a:pt x="36" y="27"/>
                    <a:pt x="36" y="27"/>
                    <a:pt x="36" y="27"/>
                  </a:cubicBezTo>
                  <a:cubicBezTo>
                    <a:pt x="32" y="37"/>
                    <a:pt x="32" y="37"/>
                    <a:pt x="32" y="37"/>
                  </a:cubicBezTo>
                  <a:cubicBezTo>
                    <a:pt x="0" y="37"/>
                    <a:pt x="0" y="37"/>
                    <a:pt x="0" y="37"/>
                  </a:cubicBezTo>
                  <a:cubicBezTo>
                    <a:pt x="0" y="36"/>
                    <a:pt x="0" y="36"/>
                    <a:pt x="0" y="36"/>
                  </a:cubicBezTo>
                  <a:cubicBezTo>
                    <a:pt x="2" y="36"/>
                    <a:pt x="2" y="36"/>
                    <a:pt x="2" y="36"/>
                  </a:cubicBezTo>
                  <a:cubicBezTo>
                    <a:pt x="4" y="36"/>
                    <a:pt x="5" y="36"/>
                    <a:pt x="6" y="35"/>
                  </a:cubicBezTo>
                  <a:cubicBezTo>
                    <a:pt x="6" y="34"/>
                    <a:pt x="6" y="33"/>
                    <a:pt x="6" y="31"/>
                  </a:cubicBezTo>
                  <a:cubicBezTo>
                    <a:pt x="6" y="7"/>
                    <a:pt x="6" y="7"/>
                    <a:pt x="6" y="7"/>
                  </a:cubicBezTo>
                  <a:cubicBezTo>
                    <a:pt x="6" y="4"/>
                    <a:pt x="6" y="3"/>
                    <a:pt x="5" y="2"/>
                  </a:cubicBezTo>
                  <a:cubicBezTo>
                    <a:pt x="5" y="1"/>
                    <a:pt x="3" y="1"/>
                    <a:pt x="2" y="1"/>
                  </a:cubicBezTo>
                  <a:cubicBezTo>
                    <a:pt x="0" y="1"/>
                    <a:pt x="0" y="1"/>
                    <a:pt x="0" y="1"/>
                  </a:cubicBezTo>
                  <a:cubicBezTo>
                    <a:pt x="0" y="0"/>
                    <a:pt x="0" y="0"/>
                    <a:pt x="0" y="0"/>
                  </a:cubicBezTo>
                  <a:cubicBezTo>
                    <a:pt x="19" y="0"/>
                    <a:pt x="19" y="0"/>
                    <a:pt x="19" y="0"/>
                  </a:cubicBezTo>
                  <a:cubicBezTo>
                    <a:pt x="19" y="1"/>
                    <a:pt x="19" y="1"/>
                    <a:pt x="19" y="1"/>
                  </a:cubicBezTo>
                  <a:cubicBezTo>
                    <a:pt x="17" y="1"/>
                    <a:pt x="15" y="1"/>
                    <a:pt x="14" y="2"/>
                  </a:cubicBezTo>
                  <a:cubicBezTo>
                    <a:pt x="13" y="2"/>
                    <a:pt x="13" y="2"/>
                    <a:pt x="13" y="3"/>
                  </a:cubicBezTo>
                  <a:cubicBezTo>
                    <a:pt x="12" y="4"/>
                    <a:pt x="12" y="5"/>
                    <a:pt x="12" y="7"/>
                  </a:cubicBezTo>
                  <a:cubicBezTo>
                    <a:pt x="12" y="31"/>
                    <a:pt x="12" y="31"/>
                    <a:pt x="12" y="31"/>
                  </a:cubicBezTo>
                  <a:cubicBezTo>
                    <a:pt x="12" y="32"/>
                    <a:pt x="12" y="33"/>
                    <a:pt x="13" y="34"/>
                  </a:cubicBezTo>
                  <a:cubicBezTo>
                    <a:pt x="13" y="34"/>
                    <a:pt x="13" y="35"/>
                    <a:pt x="14" y="35"/>
                  </a:cubicBezTo>
                  <a:cubicBezTo>
                    <a:pt x="14" y="35"/>
                    <a:pt x="16" y="35"/>
                    <a:pt x="18" y="35"/>
                  </a:cubicBezTo>
                  <a:cubicBezTo>
                    <a:pt x="21" y="35"/>
                    <a:pt x="21" y="35"/>
                    <a:pt x="21" y="35"/>
                  </a:cubicBezTo>
                  <a:cubicBezTo>
                    <a:pt x="25" y="35"/>
                    <a:pt x="27" y="35"/>
                    <a:pt x="28" y="34"/>
                  </a:cubicBezTo>
                  <a:cubicBezTo>
                    <a:pt x="29" y="34"/>
                    <a:pt x="30" y="33"/>
                    <a:pt x="32" y="32"/>
                  </a:cubicBezTo>
                  <a:cubicBezTo>
                    <a:pt x="33" y="31"/>
                    <a:pt x="34" y="29"/>
                    <a:pt x="35"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5" name="Freeform 47">
              <a:extLst>
                <a:ext uri="{FF2B5EF4-FFF2-40B4-BE49-F238E27FC236}">
                  <a16:creationId xmlns:a16="http://schemas.microsoft.com/office/drawing/2014/main" id="{61D549E6-E6DE-4FF2-B180-411AD0E050C7}"/>
                </a:ext>
              </a:extLst>
            </p:cNvPr>
            <p:cNvSpPr>
              <a:spLocks/>
            </p:cNvSpPr>
            <p:nvPr/>
          </p:nvSpPr>
          <p:spPr bwMode="auto">
            <a:xfrm>
              <a:off x="4586" y="2326"/>
              <a:ext cx="67" cy="71"/>
            </a:xfrm>
            <a:custGeom>
              <a:avLst/>
              <a:gdLst>
                <a:gd name="T0" fmla="*/ 11 w 35"/>
                <a:gd name="T1" fmla="*/ 2 h 37"/>
                <a:gd name="T2" fmla="*/ 11 w 35"/>
                <a:gd name="T3" fmla="*/ 17 h 37"/>
                <a:gd name="T4" fmla="*/ 20 w 35"/>
                <a:gd name="T5" fmla="*/ 17 h 37"/>
                <a:gd name="T6" fmla="*/ 25 w 35"/>
                <a:gd name="T7" fmla="*/ 16 h 37"/>
                <a:gd name="T8" fmla="*/ 27 w 35"/>
                <a:gd name="T9" fmla="*/ 11 h 37"/>
                <a:gd name="T10" fmla="*/ 28 w 35"/>
                <a:gd name="T11" fmla="*/ 11 h 37"/>
                <a:gd name="T12" fmla="*/ 28 w 35"/>
                <a:gd name="T13" fmla="*/ 24 h 37"/>
                <a:gd name="T14" fmla="*/ 27 w 35"/>
                <a:gd name="T15" fmla="*/ 24 h 37"/>
                <a:gd name="T16" fmla="*/ 26 w 35"/>
                <a:gd name="T17" fmla="*/ 21 h 37"/>
                <a:gd name="T18" fmla="*/ 24 w 35"/>
                <a:gd name="T19" fmla="*/ 19 h 37"/>
                <a:gd name="T20" fmla="*/ 20 w 35"/>
                <a:gd name="T21" fmla="*/ 19 h 37"/>
                <a:gd name="T22" fmla="*/ 11 w 35"/>
                <a:gd name="T23" fmla="*/ 19 h 37"/>
                <a:gd name="T24" fmla="*/ 11 w 35"/>
                <a:gd name="T25" fmla="*/ 31 h 37"/>
                <a:gd name="T26" fmla="*/ 12 w 35"/>
                <a:gd name="T27" fmla="*/ 34 h 37"/>
                <a:gd name="T28" fmla="*/ 12 w 35"/>
                <a:gd name="T29" fmla="*/ 35 h 37"/>
                <a:gd name="T30" fmla="*/ 15 w 35"/>
                <a:gd name="T31" fmla="*/ 35 h 37"/>
                <a:gd name="T32" fmla="*/ 22 w 35"/>
                <a:gd name="T33" fmla="*/ 35 h 37"/>
                <a:gd name="T34" fmla="*/ 27 w 35"/>
                <a:gd name="T35" fmla="*/ 35 h 37"/>
                <a:gd name="T36" fmla="*/ 30 w 35"/>
                <a:gd name="T37" fmla="*/ 33 h 37"/>
                <a:gd name="T38" fmla="*/ 34 w 35"/>
                <a:gd name="T39" fmla="*/ 28 h 37"/>
                <a:gd name="T40" fmla="*/ 35 w 35"/>
                <a:gd name="T41" fmla="*/ 28 h 37"/>
                <a:gd name="T42" fmla="*/ 31 w 35"/>
                <a:gd name="T43" fmla="*/ 37 h 37"/>
                <a:gd name="T44" fmla="*/ 0 w 35"/>
                <a:gd name="T45" fmla="*/ 37 h 37"/>
                <a:gd name="T46" fmla="*/ 0 w 35"/>
                <a:gd name="T47" fmla="*/ 36 h 37"/>
                <a:gd name="T48" fmla="*/ 1 w 35"/>
                <a:gd name="T49" fmla="*/ 36 h 37"/>
                <a:gd name="T50" fmla="*/ 4 w 35"/>
                <a:gd name="T51" fmla="*/ 36 h 37"/>
                <a:gd name="T52" fmla="*/ 5 w 35"/>
                <a:gd name="T53" fmla="*/ 34 h 37"/>
                <a:gd name="T54" fmla="*/ 6 w 35"/>
                <a:gd name="T55" fmla="*/ 31 h 37"/>
                <a:gd name="T56" fmla="*/ 6 w 35"/>
                <a:gd name="T57" fmla="*/ 7 h 37"/>
                <a:gd name="T58" fmla="*/ 5 w 35"/>
                <a:gd name="T59" fmla="*/ 2 h 37"/>
                <a:gd name="T60" fmla="*/ 1 w 35"/>
                <a:gd name="T61" fmla="*/ 1 h 37"/>
                <a:gd name="T62" fmla="*/ 0 w 35"/>
                <a:gd name="T63" fmla="*/ 1 h 37"/>
                <a:gd name="T64" fmla="*/ 0 w 35"/>
                <a:gd name="T65" fmla="*/ 0 h 37"/>
                <a:gd name="T66" fmla="*/ 31 w 35"/>
                <a:gd name="T67" fmla="*/ 0 h 37"/>
                <a:gd name="T68" fmla="*/ 32 w 35"/>
                <a:gd name="T69" fmla="*/ 8 h 37"/>
                <a:gd name="T70" fmla="*/ 31 w 35"/>
                <a:gd name="T71" fmla="*/ 8 h 37"/>
                <a:gd name="T72" fmla="*/ 29 w 35"/>
                <a:gd name="T73" fmla="*/ 4 h 37"/>
                <a:gd name="T74" fmla="*/ 27 w 35"/>
                <a:gd name="T75" fmla="*/ 3 h 37"/>
                <a:gd name="T76" fmla="*/ 23 w 35"/>
                <a:gd name="T77" fmla="*/ 2 h 37"/>
                <a:gd name="T78" fmla="*/ 11 w 35"/>
                <a:gd name="T7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 h="37">
                  <a:moveTo>
                    <a:pt x="11" y="2"/>
                  </a:moveTo>
                  <a:cubicBezTo>
                    <a:pt x="11" y="17"/>
                    <a:pt x="11" y="17"/>
                    <a:pt x="11" y="17"/>
                  </a:cubicBezTo>
                  <a:cubicBezTo>
                    <a:pt x="20" y="17"/>
                    <a:pt x="20" y="17"/>
                    <a:pt x="20" y="17"/>
                  </a:cubicBezTo>
                  <a:cubicBezTo>
                    <a:pt x="23" y="17"/>
                    <a:pt x="24" y="16"/>
                    <a:pt x="25" y="16"/>
                  </a:cubicBezTo>
                  <a:cubicBezTo>
                    <a:pt x="26" y="15"/>
                    <a:pt x="27" y="14"/>
                    <a:pt x="27" y="11"/>
                  </a:cubicBezTo>
                  <a:cubicBezTo>
                    <a:pt x="28" y="11"/>
                    <a:pt x="28" y="11"/>
                    <a:pt x="28" y="11"/>
                  </a:cubicBezTo>
                  <a:cubicBezTo>
                    <a:pt x="28" y="24"/>
                    <a:pt x="28" y="24"/>
                    <a:pt x="28" y="24"/>
                  </a:cubicBezTo>
                  <a:cubicBezTo>
                    <a:pt x="27" y="24"/>
                    <a:pt x="27" y="24"/>
                    <a:pt x="27" y="24"/>
                  </a:cubicBezTo>
                  <a:cubicBezTo>
                    <a:pt x="26" y="23"/>
                    <a:pt x="26" y="21"/>
                    <a:pt x="26" y="21"/>
                  </a:cubicBezTo>
                  <a:cubicBezTo>
                    <a:pt x="26" y="20"/>
                    <a:pt x="25" y="20"/>
                    <a:pt x="24" y="19"/>
                  </a:cubicBezTo>
                  <a:cubicBezTo>
                    <a:pt x="23" y="19"/>
                    <a:pt x="22" y="19"/>
                    <a:pt x="20" y="19"/>
                  </a:cubicBezTo>
                  <a:cubicBezTo>
                    <a:pt x="11" y="19"/>
                    <a:pt x="11" y="19"/>
                    <a:pt x="11" y="19"/>
                  </a:cubicBezTo>
                  <a:cubicBezTo>
                    <a:pt x="11" y="31"/>
                    <a:pt x="11" y="31"/>
                    <a:pt x="11" y="31"/>
                  </a:cubicBezTo>
                  <a:cubicBezTo>
                    <a:pt x="11" y="33"/>
                    <a:pt x="11" y="34"/>
                    <a:pt x="12" y="34"/>
                  </a:cubicBezTo>
                  <a:cubicBezTo>
                    <a:pt x="12" y="34"/>
                    <a:pt x="12" y="35"/>
                    <a:pt x="12" y="35"/>
                  </a:cubicBezTo>
                  <a:cubicBezTo>
                    <a:pt x="13" y="35"/>
                    <a:pt x="14" y="35"/>
                    <a:pt x="15" y="35"/>
                  </a:cubicBezTo>
                  <a:cubicBezTo>
                    <a:pt x="22" y="35"/>
                    <a:pt x="22" y="35"/>
                    <a:pt x="22" y="35"/>
                  </a:cubicBezTo>
                  <a:cubicBezTo>
                    <a:pt x="24" y="35"/>
                    <a:pt x="26" y="35"/>
                    <a:pt x="27" y="35"/>
                  </a:cubicBezTo>
                  <a:cubicBezTo>
                    <a:pt x="28" y="35"/>
                    <a:pt x="29" y="34"/>
                    <a:pt x="30" y="33"/>
                  </a:cubicBezTo>
                  <a:cubicBezTo>
                    <a:pt x="31" y="32"/>
                    <a:pt x="32" y="30"/>
                    <a:pt x="34" y="28"/>
                  </a:cubicBezTo>
                  <a:cubicBezTo>
                    <a:pt x="35" y="28"/>
                    <a:pt x="35" y="28"/>
                    <a:pt x="35" y="28"/>
                  </a:cubicBezTo>
                  <a:cubicBezTo>
                    <a:pt x="31" y="37"/>
                    <a:pt x="31" y="37"/>
                    <a:pt x="31" y="37"/>
                  </a:cubicBezTo>
                  <a:cubicBezTo>
                    <a:pt x="0" y="37"/>
                    <a:pt x="0" y="37"/>
                    <a:pt x="0" y="37"/>
                  </a:cubicBezTo>
                  <a:cubicBezTo>
                    <a:pt x="0" y="36"/>
                    <a:pt x="0" y="36"/>
                    <a:pt x="0" y="36"/>
                  </a:cubicBezTo>
                  <a:cubicBezTo>
                    <a:pt x="1" y="36"/>
                    <a:pt x="1" y="36"/>
                    <a:pt x="1" y="36"/>
                  </a:cubicBezTo>
                  <a:cubicBezTo>
                    <a:pt x="2" y="36"/>
                    <a:pt x="3" y="36"/>
                    <a:pt x="4" y="36"/>
                  </a:cubicBezTo>
                  <a:cubicBezTo>
                    <a:pt x="4" y="35"/>
                    <a:pt x="5" y="35"/>
                    <a:pt x="5" y="34"/>
                  </a:cubicBezTo>
                  <a:cubicBezTo>
                    <a:pt x="5" y="34"/>
                    <a:pt x="6" y="33"/>
                    <a:pt x="6" y="31"/>
                  </a:cubicBezTo>
                  <a:cubicBezTo>
                    <a:pt x="6" y="7"/>
                    <a:pt x="6" y="7"/>
                    <a:pt x="6" y="7"/>
                  </a:cubicBezTo>
                  <a:cubicBezTo>
                    <a:pt x="6" y="4"/>
                    <a:pt x="5" y="3"/>
                    <a:pt x="5" y="2"/>
                  </a:cubicBezTo>
                  <a:cubicBezTo>
                    <a:pt x="4" y="1"/>
                    <a:pt x="3" y="1"/>
                    <a:pt x="1" y="1"/>
                  </a:cubicBezTo>
                  <a:cubicBezTo>
                    <a:pt x="0" y="1"/>
                    <a:pt x="0" y="1"/>
                    <a:pt x="0" y="1"/>
                  </a:cubicBezTo>
                  <a:cubicBezTo>
                    <a:pt x="0" y="0"/>
                    <a:pt x="0" y="0"/>
                    <a:pt x="0" y="0"/>
                  </a:cubicBezTo>
                  <a:cubicBezTo>
                    <a:pt x="31" y="0"/>
                    <a:pt x="31" y="0"/>
                    <a:pt x="31" y="0"/>
                  </a:cubicBezTo>
                  <a:cubicBezTo>
                    <a:pt x="32" y="8"/>
                    <a:pt x="32" y="8"/>
                    <a:pt x="32" y="8"/>
                  </a:cubicBezTo>
                  <a:cubicBezTo>
                    <a:pt x="31" y="8"/>
                    <a:pt x="31" y="8"/>
                    <a:pt x="31" y="8"/>
                  </a:cubicBezTo>
                  <a:cubicBezTo>
                    <a:pt x="30" y="6"/>
                    <a:pt x="30" y="5"/>
                    <a:pt x="29" y="4"/>
                  </a:cubicBezTo>
                  <a:cubicBezTo>
                    <a:pt x="29" y="3"/>
                    <a:pt x="28" y="3"/>
                    <a:pt x="27" y="3"/>
                  </a:cubicBezTo>
                  <a:cubicBezTo>
                    <a:pt x="26" y="2"/>
                    <a:pt x="25" y="2"/>
                    <a:pt x="23" y="2"/>
                  </a:cubicBezTo>
                  <a:lnTo>
                    <a:pt x="1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6" name="Freeform 48">
              <a:extLst>
                <a:ext uri="{FF2B5EF4-FFF2-40B4-BE49-F238E27FC236}">
                  <a16:creationId xmlns:a16="http://schemas.microsoft.com/office/drawing/2014/main" id="{C5AEB206-6A83-4A0B-9A90-F3B63BEEB8D8}"/>
                </a:ext>
              </a:extLst>
            </p:cNvPr>
            <p:cNvSpPr>
              <a:spLocks/>
            </p:cNvSpPr>
            <p:nvPr/>
          </p:nvSpPr>
          <p:spPr bwMode="auto">
            <a:xfrm>
              <a:off x="4655" y="2326"/>
              <a:ext cx="84" cy="73"/>
            </a:xfrm>
            <a:custGeom>
              <a:avLst/>
              <a:gdLst>
                <a:gd name="T0" fmla="*/ 29 w 44"/>
                <a:gd name="T1" fmla="*/ 1 h 38"/>
                <a:gd name="T2" fmla="*/ 29 w 44"/>
                <a:gd name="T3" fmla="*/ 0 h 38"/>
                <a:gd name="T4" fmla="*/ 44 w 44"/>
                <a:gd name="T5" fmla="*/ 0 h 38"/>
                <a:gd name="T6" fmla="*/ 44 w 44"/>
                <a:gd name="T7" fmla="*/ 1 h 38"/>
                <a:gd name="T8" fmla="*/ 42 w 44"/>
                <a:gd name="T9" fmla="*/ 1 h 38"/>
                <a:gd name="T10" fmla="*/ 39 w 44"/>
                <a:gd name="T11" fmla="*/ 3 h 38"/>
                <a:gd name="T12" fmla="*/ 38 w 44"/>
                <a:gd name="T13" fmla="*/ 7 h 38"/>
                <a:gd name="T14" fmla="*/ 38 w 44"/>
                <a:gd name="T15" fmla="*/ 22 h 38"/>
                <a:gd name="T16" fmla="*/ 37 w 44"/>
                <a:gd name="T17" fmla="*/ 31 h 38"/>
                <a:gd name="T18" fmla="*/ 32 w 44"/>
                <a:gd name="T19" fmla="*/ 36 h 38"/>
                <a:gd name="T20" fmla="*/ 22 w 44"/>
                <a:gd name="T21" fmla="*/ 38 h 38"/>
                <a:gd name="T22" fmla="*/ 12 w 44"/>
                <a:gd name="T23" fmla="*/ 36 h 38"/>
                <a:gd name="T24" fmla="*/ 7 w 44"/>
                <a:gd name="T25" fmla="*/ 30 h 38"/>
                <a:gd name="T26" fmla="*/ 6 w 44"/>
                <a:gd name="T27" fmla="*/ 21 h 38"/>
                <a:gd name="T28" fmla="*/ 6 w 44"/>
                <a:gd name="T29" fmla="*/ 7 h 38"/>
                <a:gd name="T30" fmla="*/ 5 w 44"/>
                <a:gd name="T31" fmla="*/ 2 h 38"/>
                <a:gd name="T32" fmla="*/ 1 w 44"/>
                <a:gd name="T33" fmla="*/ 1 h 38"/>
                <a:gd name="T34" fmla="*/ 0 w 44"/>
                <a:gd name="T35" fmla="*/ 1 h 38"/>
                <a:gd name="T36" fmla="*/ 0 w 44"/>
                <a:gd name="T37" fmla="*/ 0 h 38"/>
                <a:gd name="T38" fmla="*/ 18 w 44"/>
                <a:gd name="T39" fmla="*/ 0 h 38"/>
                <a:gd name="T40" fmla="*/ 18 w 44"/>
                <a:gd name="T41" fmla="*/ 1 h 38"/>
                <a:gd name="T42" fmla="*/ 16 w 44"/>
                <a:gd name="T43" fmla="*/ 1 h 38"/>
                <a:gd name="T44" fmla="*/ 12 w 44"/>
                <a:gd name="T45" fmla="*/ 3 h 38"/>
                <a:gd name="T46" fmla="*/ 12 w 44"/>
                <a:gd name="T47" fmla="*/ 7 h 38"/>
                <a:gd name="T48" fmla="*/ 12 w 44"/>
                <a:gd name="T49" fmla="*/ 23 h 38"/>
                <a:gd name="T50" fmla="*/ 12 w 44"/>
                <a:gd name="T51" fmla="*/ 28 h 38"/>
                <a:gd name="T52" fmla="*/ 14 w 44"/>
                <a:gd name="T53" fmla="*/ 32 h 38"/>
                <a:gd name="T54" fmla="*/ 17 w 44"/>
                <a:gd name="T55" fmla="*/ 35 h 38"/>
                <a:gd name="T56" fmla="*/ 22 w 44"/>
                <a:gd name="T57" fmla="*/ 36 h 38"/>
                <a:gd name="T58" fmla="*/ 30 w 44"/>
                <a:gd name="T59" fmla="*/ 34 h 38"/>
                <a:gd name="T60" fmla="*/ 34 w 44"/>
                <a:gd name="T61" fmla="*/ 30 h 38"/>
                <a:gd name="T62" fmla="*/ 35 w 44"/>
                <a:gd name="T63" fmla="*/ 22 h 38"/>
                <a:gd name="T64" fmla="*/ 35 w 44"/>
                <a:gd name="T65" fmla="*/ 7 h 38"/>
                <a:gd name="T66" fmla="*/ 34 w 44"/>
                <a:gd name="T67" fmla="*/ 2 h 38"/>
                <a:gd name="T68" fmla="*/ 31 w 44"/>
                <a:gd name="T69" fmla="*/ 1 h 38"/>
                <a:gd name="T70" fmla="*/ 29 w 44"/>
                <a:gd name="T7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38">
                  <a:moveTo>
                    <a:pt x="29" y="1"/>
                  </a:moveTo>
                  <a:cubicBezTo>
                    <a:pt x="29" y="0"/>
                    <a:pt x="29" y="0"/>
                    <a:pt x="29" y="0"/>
                  </a:cubicBezTo>
                  <a:cubicBezTo>
                    <a:pt x="44" y="0"/>
                    <a:pt x="44" y="0"/>
                    <a:pt x="44" y="0"/>
                  </a:cubicBezTo>
                  <a:cubicBezTo>
                    <a:pt x="44" y="1"/>
                    <a:pt x="44" y="1"/>
                    <a:pt x="44" y="1"/>
                  </a:cubicBezTo>
                  <a:cubicBezTo>
                    <a:pt x="42" y="1"/>
                    <a:pt x="42" y="1"/>
                    <a:pt x="42" y="1"/>
                  </a:cubicBezTo>
                  <a:cubicBezTo>
                    <a:pt x="41" y="1"/>
                    <a:pt x="39" y="2"/>
                    <a:pt x="39" y="3"/>
                  </a:cubicBezTo>
                  <a:cubicBezTo>
                    <a:pt x="38" y="3"/>
                    <a:pt x="38" y="5"/>
                    <a:pt x="38" y="7"/>
                  </a:cubicBezTo>
                  <a:cubicBezTo>
                    <a:pt x="38" y="22"/>
                    <a:pt x="38" y="22"/>
                    <a:pt x="38" y="22"/>
                  </a:cubicBezTo>
                  <a:cubicBezTo>
                    <a:pt x="38" y="26"/>
                    <a:pt x="38" y="29"/>
                    <a:pt x="37" y="31"/>
                  </a:cubicBezTo>
                  <a:cubicBezTo>
                    <a:pt x="36" y="33"/>
                    <a:pt x="34" y="34"/>
                    <a:pt x="32" y="36"/>
                  </a:cubicBezTo>
                  <a:cubicBezTo>
                    <a:pt x="29" y="37"/>
                    <a:pt x="26" y="38"/>
                    <a:pt x="22" y="38"/>
                  </a:cubicBezTo>
                  <a:cubicBezTo>
                    <a:pt x="18" y="38"/>
                    <a:pt x="14" y="37"/>
                    <a:pt x="12" y="36"/>
                  </a:cubicBezTo>
                  <a:cubicBezTo>
                    <a:pt x="10" y="35"/>
                    <a:pt x="8" y="33"/>
                    <a:pt x="7" y="30"/>
                  </a:cubicBezTo>
                  <a:cubicBezTo>
                    <a:pt x="6" y="29"/>
                    <a:pt x="6" y="26"/>
                    <a:pt x="6" y="21"/>
                  </a:cubicBezTo>
                  <a:cubicBezTo>
                    <a:pt x="6" y="7"/>
                    <a:pt x="6" y="7"/>
                    <a:pt x="6" y="7"/>
                  </a:cubicBezTo>
                  <a:cubicBezTo>
                    <a:pt x="6" y="4"/>
                    <a:pt x="6" y="3"/>
                    <a:pt x="5" y="2"/>
                  </a:cubicBezTo>
                  <a:cubicBezTo>
                    <a:pt x="4" y="1"/>
                    <a:pt x="3" y="1"/>
                    <a:pt x="1" y="1"/>
                  </a:cubicBezTo>
                  <a:cubicBezTo>
                    <a:pt x="0" y="1"/>
                    <a:pt x="0" y="1"/>
                    <a:pt x="0" y="1"/>
                  </a:cubicBezTo>
                  <a:cubicBezTo>
                    <a:pt x="0" y="0"/>
                    <a:pt x="0" y="0"/>
                    <a:pt x="0" y="0"/>
                  </a:cubicBezTo>
                  <a:cubicBezTo>
                    <a:pt x="18" y="0"/>
                    <a:pt x="18" y="0"/>
                    <a:pt x="18" y="0"/>
                  </a:cubicBezTo>
                  <a:cubicBezTo>
                    <a:pt x="18" y="1"/>
                    <a:pt x="18" y="1"/>
                    <a:pt x="18" y="1"/>
                  </a:cubicBezTo>
                  <a:cubicBezTo>
                    <a:pt x="16" y="1"/>
                    <a:pt x="16" y="1"/>
                    <a:pt x="16" y="1"/>
                  </a:cubicBezTo>
                  <a:cubicBezTo>
                    <a:pt x="14" y="1"/>
                    <a:pt x="13" y="2"/>
                    <a:pt x="12" y="3"/>
                  </a:cubicBezTo>
                  <a:cubicBezTo>
                    <a:pt x="12" y="3"/>
                    <a:pt x="12" y="5"/>
                    <a:pt x="12" y="7"/>
                  </a:cubicBezTo>
                  <a:cubicBezTo>
                    <a:pt x="12" y="23"/>
                    <a:pt x="12" y="23"/>
                    <a:pt x="12" y="23"/>
                  </a:cubicBezTo>
                  <a:cubicBezTo>
                    <a:pt x="12" y="24"/>
                    <a:pt x="12" y="26"/>
                    <a:pt x="12" y="28"/>
                  </a:cubicBezTo>
                  <a:cubicBezTo>
                    <a:pt x="12" y="30"/>
                    <a:pt x="13" y="31"/>
                    <a:pt x="14" y="32"/>
                  </a:cubicBezTo>
                  <a:cubicBezTo>
                    <a:pt x="15" y="33"/>
                    <a:pt x="16" y="34"/>
                    <a:pt x="17" y="35"/>
                  </a:cubicBezTo>
                  <a:cubicBezTo>
                    <a:pt x="19" y="35"/>
                    <a:pt x="20" y="36"/>
                    <a:pt x="22" y="36"/>
                  </a:cubicBezTo>
                  <a:cubicBezTo>
                    <a:pt x="25" y="36"/>
                    <a:pt x="28" y="35"/>
                    <a:pt x="30" y="34"/>
                  </a:cubicBezTo>
                  <a:cubicBezTo>
                    <a:pt x="32" y="33"/>
                    <a:pt x="33" y="32"/>
                    <a:pt x="34" y="30"/>
                  </a:cubicBezTo>
                  <a:cubicBezTo>
                    <a:pt x="35" y="28"/>
                    <a:pt x="35" y="26"/>
                    <a:pt x="35" y="22"/>
                  </a:cubicBezTo>
                  <a:cubicBezTo>
                    <a:pt x="35" y="7"/>
                    <a:pt x="35" y="7"/>
                    <a:pt x="35" y="7"/>
                  </a:cubicBezTo>
                  <a:cubicBezTo>
                    <a:pt x="35" y="4"/>
                    <a:pt x="35" y="3"/>
                    <a:pt x="34" y="2"/>
                  </a:cubicBezTo>
                  <a:cubicBezTo>
                    <a:pt x="34" y="1"/>
                    <a:pt x="32" y="1"/>
                    <a:pt x="31" y="1"/>
                  </a:cubicBezTo>
                  <a:lnTo>
                    <a:pt x="29"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sp>
          <p:nvSpPr>
            <p:cNvPr id="167" name="Freeform 49">
              <a:extLst>
                <a:ext uri="{FF2B5EF4-FFF2-40B4-BE49-F238E27FC236}">
                  <a16:creationId xmlns:a16="http://schemas.microsoft.com/office/drawing/2014/main" id="{FAB20471-79F5-4150-A7F5-109545E39394}"/>
                </a:ext>
              </a:extLst>
            </p:cNvPr>
            <p:cNvSpPr>
              <a:spLocks/>
            </p:cNvSpPr>
            <p:nvPr/>
          </p:nvSpPr>
          <p:spPr bwMode="auto">
            <a:xfrm>
              <a:off x="4741" y="2326"/>
              <a:ext cx="101" cy="71"/>
            </a:xfrm>
            <a:custGeom>
              <a:avLst/>
              <a:gdLst>
                <a:gd name="T0" fmla="*/ 24 w 53"/>
                <a:gd name="T1" fmla="*/ 37 h 37"/>
                <a:gd name="T2" fmla="*/ 8 w 53"/>
                <a:gd name="T3" fmla="*/ 6 h 37"/>
                <a:gd name="T4" fmla="*/ 8 w 53"/>
                <a:gd name="T5" fmla="*/ 31 h 37"/>
                <a:gd name="T6" fmla="*/ 9 w 53"/>
                <a:gd name="T7" fmla="*/ 35 h 37"/>
                <a:gd name="T8" fmla="*/ 13 w 53"/>
                <a:gd name="T9" fmla="*/ 36 h 37"/>
                <a:gd name="T10" fmla="*/ 14 w 53"/>
                <a:gd name="T11" fmla="*/ 36 h 37"/>
                <a:gd name="T12" fmla="*/ 14 w 53"/>
                <a:gd name="T13" fmla="*/ 37 h 37"/>
                <a:gd name="T14" fmla="*/ 0 w 53"/>
                <a:gd name="T15" fmla="*/ 37 h 37"/>
                <a:gd name="T16" fmla="*/ 0 w 53"/>
                <a:gd name="T17" fmla="*/ 36 h 37"/>
                <a:gd name="T18" fmla="*/ 1 w 53"/>
                <a:gd name="T19" fmla="*/ 36 h 37"/>
                <a:gd name="T20" fmla="*/ 5 w 53"/>
                <a:gd name="T21" fmla="*/ 35 h 37"/>
                <a:gd name="T22" fmla="*/ 6 w 53"/>
                <a:gd name="T23" fmla="*/ 31 h 37"/>
                <a:gd name="T24" fmla="*/ 6 w 53"/>
                <a:gd name="T25" fmla="*/ 6 h 37"/>
                <a:gd name="T26" fmla="*/ 5 w 53"/>
                <a:gd name="T27" fmla="*/ 3 h 37"/>
                <a:gd name="T28" fmla="*/ 3 w 53"/>
                <a:gd name="T29" fmla="*/ 2 h 37"/>
                <a:gd name="T30" fmla="*/ 0 w 53"/>
                <a:gd name="T31" fmla="*/ 1 h 37"/>
                <a:gd name="T32" fmla="*/ 0 w 53"/>
                <a:gd name="T33" fmla="*/ 0 h 37"/>
                <a:gd name="T34" fmla="*/ 12 w 53"/>
                <a:gd name="T35" fmla="*/ 0 h 37"/>
                <a:gd name="T36" fmla="*/ 26 w 53"/>
                <a:gd name="T37" fmla="*/ 29 h 37"/>
                <a:gd name="T38" fmla="*/ 41 w 53"/>
                <a:gd name="T39" fmla="*/ 0 h 37"/>
                <a:gd name="T40" fmla="*/ 53 w 53"/>
                <a:gd name="T41" fmla="*/ 0 h 37"/>
                <a:gd name="T42" fmla="*/ 53 w 53"/>
                <a:gd name="T43" fmla="*/ 1 h 37"/>
                <a:gd name="T44" fmla="*/ 51 w 53"/>
                <a:gd name="T45" fmla="*/ 1 h 37"/>
                <a:gd name="T46" fmla="*/ 48 w 53"/>
                <a:gd name="T47" fmla="*/ 2 h 37"/>
                <a:gd name="T48" fmla="*/ 47 w 53"/>
                <a:gd name="T49" fmla="*/ 6 h 37"/>
                <a:gd name="T50" fmla="*/ 47 w 53"/>
                <a:gd name="T51" fmla="*/ 31 h 37"/>
                <a:gd name="T52" fmla="*/ 48 w 53"/>
                <a:gd name="T53" fmla="*/ 35 h 37"/>
                <a:gd name="T54" fmla="*/ 51 w 53"/>
                <a:gd name="T55" fmla="*/ 36 h 37"/>
                <a:gd name="T56" fmla="*/ 53 w 53"/>
                <a:gd name="T57" fmla="*/ 36 h 37"/>
                <a:gd name="T58" fmla="*/ 53 w 53"/>
                <a:gd name="T59" fmla="*/ 37 h 37"/>
                <a:gd name="T60" fmla="*/ 35 w 53"/>
                <a:gd name="T61" fmla="*/ 37 h 37"/>
                <a:gd name="T62" fmla="*/ 35 w 53"/>
                <a:gd name="T63" fmla="*/ 36 h 37"/>
                <a:gd name="T64" fmla="*/ 37 w 53"/>
                <a:gd name="T65" fmla="*/ 36 h 37"/>
                <a:gd name="T66" fmla="*/ 40 w 53"/>
                <a:gd name="T67" fmla="*/ 35 h 37"/>
                <a:gd name="T68" fmla="*/ 41 w 53"/>
                <a:gd name="T69" fmla="*/ 31 h 37"/>
                <a:gd name="T70" fmla="*/ 41 w 53"/>
                <a:gd name="T71" fmla="*/ 6 h 37"/>
                <a:gd name="T72" fmla="*/ 25 w 53"/>
                <a:gd name="T73" fmla="*/ 37 h 37"/>
                <a:gd name="T74" fmla="*/ 24 w 53"/>
                <a:gd name="T7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 h="37">
                  <a:moveTo>
                    <a:pt x="24" y="37"/>
                  </a:moveTo>
                  <a:cubicBezTo>
                    <a:pt x="8" y="6"/>
                    <a:pt x="8" y="6"/>
                    <a:pt x="8" y="6"/>
                  </a:cubicBezTo>
                  <a:cubicBezTo>
                    <a:pt x="8" y="31"/>
                    <a:pt x="8" y="31"/>
                    <a:pt x="8" y="31"/>
                  </a:cubicBezTo>
                  <a:cubicBezTo>
                    <a:pt x="8" y="33"/>
                    <a:pt x="9" y="35"/>
                    <a:pt x="9" y="35"/>
                  </a:cubicBezTo>
                  <a:cubicBezTo>
                    <a:pt x="10" y="36"/>
                    <a:pt x="11" y="36"/>
                    <a:pt x="13" y="36"/>
                  </a:cubicBezTo>
                  <a:cubicBezTo>
                    <a:pt x="14" y="36"/>
                    <a:pt x="14" y="36"/>
                    <a:pt x="14" y="36"/>
                  </a:cubicBezTo>
                  <a:cubicBezTo>
                    <a:pt x="14" y="37"/>
                    <a:pt x="14" y="37"/>
                    <a:pt x="14" y="37"/>
                  </a:cubicBezTo>
                  <a:cubicBezTo>
                    <a:pt x="0" y="37"/>
                    <a:pt x="0" y="37"/>
                    <a:pt x="0" y="37"/>
                  </a:cubicBezTo>
                  <a:cubicBezTo>
                    <a:pt x="0" y="36"/>
                    <a:pt x="0" y="36"/>
                    <a:pt x="0" y="36"/>
                  </a:cubicBezTo>
                  <a:cubicBezTo>
                    <a:pt x="1" y="36"/>
                    <a:pt x="1" y="36"/>
                    <a:pt x="1" y="36"/>
                  </a:cubicBezTo>
                  <a:cubicBezTo>
                    <a:pt x="3" y="36"/>
                    <a:pt x="4" y="36"/>
                    <a:pt x="5" y="35"/>
                  </a:cubicBezTo>
                  <a:cubicBezTo>
                    <a:pt x="5" y="34"/>
                    <a:pt x="6" y="33"/>
                    <a:pt x="6" y="31"/>
                  </a:cubicBezTo>
                  <a:cubicBezTo>
                    <a:pt x="6" y="6"/>
                    <a:pt x="6" y="6"/>
                    <a:pt x="6" y="6"/>
                  </a:cubicBezTo>
                  <a:cubicBezTo>
                    <a:pt x="6" y="5"/>
                    <a:pt x="5" y="4"/>
                    <a:pt x="5" y="3"/>
                  </a:cubicBezTo>
                  <a:cubicBezTo>
                    <a:pt x="5" y="2"/>
                    <a:pt x="4" y="2"/>
                    <a:pt x="3" y="2"/>
                  </a:cubicBezTo>
                  <a:cubicBezTo>
                    <a:pt x="3" y="1"/>
                    <a:pt x="1" y="1"/>
                    <a:pt x="0" y="1"/>
                  </a:cubicBezTo>
                  <a:cubicBezTo>
                    <a:pt x="0" y="0"/>
                    <a:pt x="0" y="0"/>
                    <a:pt x="0" y="0"/>
                  </a:cubicBezTo>
                  <a:cubicBezTo>
                    <a:pt x="12" y="0"/>
                    <a:pt x="12" y="0"/>
                    <a:pt x="12" y="0"/>
                  </a:cubicBezTo>
                  <a:cubicBezTo>
                    <a:pt x="26" y="29"/>
                    <a:pt x="26" y="29"/>
                    <a:pt x="26" y="29"/>
                  </a:cubicBezTo>
                  <a:cubicBezTo>
                    <a:pt x="41" y="0"/>
                    <a:pt x="41" y="0"/>
                    <a:pt x="41" y="0"/>
                  </a:cubicBezTo>
                  <a:cubicBezTo>
                    <a:pt x="53" y="0"/>
                    <a:pt x="53" y="0"/>
                    <a:pt x="53" y="0"/>
                  </a:cubicBezTo>
                  <a:cubicBezTo>
                    <a:pt x="53" y="1"/>
                    <a:pt x="53" y="1"/>
                    <a:pt x="53" y="1"/>
                  </a:cubicBezTo>
                  <a:cubicBezTo>
                    <a:pt x="51" y="1"/>
                    <a:pt x="51" y="1"/>
                    <a:pt x="51" y="1"/>
                  </a:cubicBezTo>
                  <a:cubicBezTo>
                    <a:pt x="50" y="1"/>
                    <a:pt x="48" y="2"/>
                    <a:pt x="48" y="2"/>
                  </a:cubicBezTo>
                  <a:cubicBezTo>
                    <a:pt x="47" y="3"/>
                    <a:pt x="47" y="4"/>
                    <a:pt x="47" y="6"/>
                  </a:cubicBezTo>
                  <a:cubicBezTo>
                    <a:pt x="47" y="31"/>
                    <a:pt x="47" y="31"/>
                    <a:pt x="47" y="31"/>
                  </a:cubicBezTo>
                  <a:cubicBezTo>
                    <a:pt x="47" y="33"/>
                    <a:pt x="47" y="35"/>
                    <a:pt x="48" y="35"/>
                  </a:cubicBezTo>
                  <a:cubicBezTo>
                    <a:pt x="49" y="36"/>
                    <a:pt x="50" y="36"/>
                    <a:pt x="51" y="36"/>
                  </a:cubicBezTo>
                  <a:cubicBezTo>
                    <a:pt x="53" y="36"/>
                    <a:pt x="53" y="36"/>
                    <a:pt x="53" y="36"/>
                  </a:cubicBezTo>
                  <a:cubicBezTo>
                    <a:pt x="53" y="37"/>
                    <a:pt x="53" y="37"/>
                    <a:pt x="53" y="37"/>
                  </a:cubicBezTo>
                  <a:cubicBezTo>
                    <a:pt x="35" y="37"/>
                    <a:pt x="35" y="37"/>
                    <a:pt x="35" y="37"/>
                  </a:cubicBezTo>
                  <a:cubicBezTo>
                    <a:pt x="35" y="36"/>
                    <a:pt x="35" y="36"/>
                    <a:pt x="35" y="36"/>
                  </a:cubicBezTo>
                  <a:cubicBezTo>
                    <a:pt x="37" y="36"/>
                    <a:pt x="37" y="36"/>
                    <a:pt x="37" y="36"/>
                  </a:cubicBezTo>
                  <a:cubicBezTo>
                    <a:pt x="38" y="36"/>
                    <a:pt x="40" y="36"/>
                    <a:pt x="40" y="35"/>
                  </a:cubicBezTo>
                  <a:cubicBezTo>
                    <a:pt x="41" y="34"/>
                    <a:pt x="41" y="33"/>
                    <a:pt x="41" y="31"/>
                  </a:cubicBezTo>
                  <a:cubicBezTo>
                    <a:pt x="41" y="6"/>
                    <a:pt x="41" y="6"/>
                    <a:pt x="41" y="6"/>
                  </a:cubicBezTo>
                  <a:cubicBezTo>
                    <a:pt x="25" y="37"/>
                    <a:pt x="25" y="37"/>
                    <a:pt x="25" y="37"/>
                  </a:cubicBezTo>
                  <a:lnTo>
                    <a:pt x="2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solidFill>
                  <a:srgbClr val="FF0000"/>
                </a:solidFill>
                <a:latin typeface="Microsoft YaHei" panose="020B0503020204020204" pitchFamily="34" charset="-122"/>
                <a:ea typeface="Microsoft YaHei" panose="020B0503020204020204" pitchFamily="34" charset="-122"/>
              </a:endParaRPr>
            </a:p>
          </p:txBody>
        </p:sp>
      </p:grpSp>
      <p:sp>
        <p:nvSpPr>
          <p:cNvPr id="121" name="矩形 120">
            <a:extLst>
              <a:ext uri="{FF2B5EF4-FFF2-40B4-BE49-F238E27FC236}">
                <a16:creationId xmlns:a16="http://schemas.microsoft.com/office/drawing/2014/main" id="{BBCCCDF0-D0A2-4CD9-85D6-1D5EBF109E2F}"/>
              </a:ext>
            </a:extLst>
          </p:cNvPr>
          <p:cNvSpPr/>
          <p:nvPr userDrawn="1"/>
        </p:nvSpPr>
        <p:spPr>
          <a:xfrm>
            <a:off x="0" y="6416761"/>
            <a:ext cx="12192000" cy="441239"/>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170" name="矩形 169">
            <a:extLst>
              <a:ext uri="{FF2B5EF4-FFF2-40B4-BE49-F238E27FC236}">
                <a16:creationId xmlns:a16="http://schemas.microsoft.com/office/drawing/2014/main" id="{76678EFA-8674-43B1-802B-53B6DA531761}"/>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171" name="矩形 170">
            <a:extLst>
              <a:ext uri="{FF2B5EF4-FFF2-40B4-BE49-F238E27FC236}">
                <a16:creationId xmlns:a16="http://schemas.microsoft.com/office/drawing/2014/main" id="{B831BBC5-A838-4C19-9AD5-C3532666DE73}"/>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Tree>
    <p:extLst>
      <p:ext uri="{BB962C8B-B14F-4D97-AF65-F5344CB8AC3E}">
        <p14:creationId xmlns:p14="http://schemas.microsoft.com/office/powerpoint/2010/main" val="153443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E894FF36-B267-4D74-BE41-AF6185653DE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33" name="矩形 32">
            <a:extLst>
              <a:ext uri="{FF2B5EF4-FFF2-40B4-BE49-F238E27FC236}">
                <a16:creationId xmlns:a16="http://schemas.microsoft.com/office/drawing/2014/main" id="{2379F0D3-07F2-458F-B9F8-B3287D4482C5}"/>
              </a:ext>
            </a:extLst>
          </p:cNvPr>
          <p:cNvSpPr/>
          <p:nvPr userDrawn="1"/>
        </p:nvSpPr>
        <p:spPr>
          <a:xfrm>
            <a:off x="0" y="1"/>
            <a:ext cx="12192000" cy="6416760"/>
          </a:xfrm>
          <a:prstGeom prst="rect">
            <a:avLst/>
          </a:prstGeom>
          <a:solidFill>
            <a:schemeClr val="bg1">
              <a:alpha val="9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1B40C6F1-E0C0-496B-AB70-22785B362CC4}"/>
              </a:ext>
            </a:extLst>
          </p:cNvPr>
          <p:cNvSpPr>
            <a:spLocks noGrp="1"/>
          </p:cNvSpPr>
          <p:nvPr>
            <p:ph type="title"/>
          </p:nvPr>
        </p:nvSpPr>
        <p:spPr>
          <a:xfrm>
            <a:off x="928494" y="346742"/>
            <a:ext cx="10609455" cy="659948"/>
          </a:xfrm>
        </p:spPr>
        <p:txBody>
          <a:bodyPr>
            <a:normAutofit/>
          </a:bodyPr>
          <a:lstStyle>
            <a:lvl1pPr>
              <a:defRPr sz="3600" b="1">
                <a:solidFill>
                  <a:srgbClr val="194B85"/>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64255630-B906-4FF9-B2DD-243EF5D5AB97}"/>
              </a:ext>
            </a:extLst>
          </p:cNvPr>
          <p:cNvSpPr>
            <a:spLocks noGrp="1"/>
          </p:cNvSpPr>
          <p:nvPr>
            <p:ph idx="1"/>
          </p:nvPr>
        </p:nvSpPr>
        <p:spPr>
          <a:xfrm>
            <a:off x="673100" y="1200210"/>
            <a:ext cx="10864850" cy="5047544"/>
          </a:xfrm>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rmAutofit/>
          </a:bodyPr>
          <a:lstStyle>
            <a:lvl1pPr>
              <a:defRPr lang="en-US" altLang="zh-CN" sz="2400" b="0" dirty="0">
                <a:solidFill>
                  <a:srgbClr val="194B85"/>
                </a:solidFill>
                <a:ea typeface="微软雅黑" panose="020B0503020204020204" pitchFamily="34" charset="-122"/>
              </a:defRPr>
            </a:lvl1pPr>
            <a:lvl2pPr>
              <a:defRPr lang="en-US" altLang="zh-CN" dirty="0">
                <a:solidFill>
                  <a:srgbClr val="194B85"/>
                </a:solidFill>
                <a:ea typeface="微软雅黑" panose="020B0503020204020204" pitchFamily="34" charset="-122"/>
              </a:defRPr>
            </a:lvl2pPr>
            <a:lvl3pPr>
              <a:defRPr lang="en-US" altLang="zh-CN" dirty="0">
                <a:solidFill>
                  <a:schemeClr val="accent5">
                    <a:lumMod val="50000"/>
                  </a:schemeClr>
                </a:solidFill>
              </a:defRPr>
            </a:lvl3pPr>
            <a:lvl4pPr>
              <a:defRPr lang="en-US" altLang="zh-CN" dirty="0">
                <a:solidFill>
                  <a:srgbClr val="194B85"/>
                </a:solidFill>
                <a:ea typeface="微软雅黑" panose="020B0503020204020204" pitchFamily="34" charset="-122"/>
              </a:defRPr>
            </a:lvl4pPr>
            <a:lvl5pPr>
              <a:defRPr lang="zh-CN" altLang="en-US" dirty="0">
                <a:solidFill>
                  <a:srgbClr val="194B85"/>
                </a:solidFill>
                <a:ea typeface="微软雅黑" panose="020B0503020204020204" pitchFamily="34" charset="-122"/>
              </a:defRPr>
            </a:lvl5pPr>
          </a:lstStyle>
          <a:p>
            <a:pPr lvl="0"/>
            <a:r>
              <a:rPr lang="zh-CN" altLang="en-US" dirty="0"/>
              <a:t>编辑母版文本样式</a:t>
            </a:r>
            <a:endParaRPr lang="en-US" altLang="zh-CN" dirty="0"/>
          </a:p>
          <a:p>
            <a:pPr marR="0" lvl="1" algn="just" fontAlgn="auto">
              <a:spcAft>
                <a:spcPts val="0"/>
              </a:spcAft>
              <a:buClrTx/>
              <a:buSzTx/>
              <a:tabLst/>
            </a:pPr>
            <a:r>
              <a:rPr lang="zh-CN" altLang="en-US" dirty="0"/>
              <a:t>第二级</a:t>
            </a:r>
            <a:endParaRPr lang="en-US" altLang="zh-CN" dirty="0"/>
          </a:p>
          <a:p>
            <a:pPr lvl="2" algn="just"/>
            <a:r>
              <a:rPr lang="zh-CN" altLang="en-US" dirty="0"/>
              <a:t>第三级</a:t>
            </a:r>
            <a:endParaRPr lang="en-US" altLang="zh-CN" dirty="0"/>
          </a:p>
          <a:p>
            <a:pPr lvl="3"/>
            <a:r>
              <a:rPr lang="zh-CN" altLang="en-US" dirty="0"/>
              <a:t>第四级</a:t>
            </a:r>
            <a:endParaRPr lang="en-US" altLang="zh-CN" dirty="0"/>
          </a:p>
          <a:p>
            <a:pPr lvl="4" algn="just"/>
            <a:r>
              <a:rPr lang="zh-CN" altLang="en-US" dirty="0"/>
              <a:t>第五级</a:t>
            </a:r>
          </a:p>
        </p:txBody>
      </p:sp>
      <p:sp>
        <p:nvSpPr>
          <p:cNvPr id="9" name="矩形 8">
            <a:extLst>
              <a:ext uri="{FF2B5EF4-FFF2-40B4-BE49-F238E27FC236}">
                <a16:creationId xmlns:a16="http://schemas.microsoft.com/office/drawing/2014/main" id="{43F7DF2C-602A-4803-88B1-8F063CD90A89}"/>
              </a:ext>
            </a:extLst>
          </p:cNvPr>
          <p:cNvSpPr/>
          <p:nvPr userDrawn="1"/>
        </p:nvSpPr>
        <p:spPr>
          <a:xfrm>
            <a:off x="0" y="6416761"/>
            <a:ext cx="12192000" cy="441239"/>
          </a:xfrm>
          <a:prstGeom prst="rect">
            <a:avLst/>
          </a:prstGeom>
          <a:solidFill>
            <a:srgbClr val="003778">
              <a:alpha val="9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Segoe UI Light"/>
              <a:ea typeface="微软雅黑 Light"/>
              <a:cs typeface="+mn-cs"/>
            </a:endParaRPr>
          </a:p>
        </p:txBody>
      </p:sp>
      <p:sp>
        <p:nvSpPr>
          <p:cNvPr id="6" name="灯片编号占位符 5">
            <a:extLst>
              <a:ext uri="{FF2B5EF4-FFF2-40B4-BE49-F238E27FC236}">
                <a16:creationId xmlns:a16="http://schemas.microsoft.com/office/drawing/2014/main" id="{88667F0C-4708-4733-806E-252F81E8A029}"/>
              </a:ext>
            </a:extLst>
          </p:cNvPr>
          <p:cNvSpPr>
            <a:spLocks noGrp="1"/>
          </p:cNvSpPr>
          <p:nvPr>
            <p:ph type="sldNum" sz="quarter" idx="12"/>
          </p:nvPr>
        </p:nvSpPr>
        <p:spPr>
          <a:xfrm>
            <a:off x="5778500" y="6459285"/>
            <a:ext cx="622300" cy="365125"/>
          </a:xfrm>
        </p:spPr>
        <p:txBody>
          <a:bodyPr/>
          <a:lstStyle>
            <a:lvl1pPr algn="ctr">
              <a:defRPr sz="1600" b="1">
                <a:solidFill>
                  <a:schemeClr val="bg1"/>
                </a:solidFill>
                <a:latin typeface="微软雅黑" panose="020B0503020204020204" pitchFamily="34" charset="-122"/>
                <a:ea typeface="微软雅黑" panose="020B0503020204020204" pitchFamily="34" charset="-122"/>
              </a:defRPr>
            </a:lvl1pPr>
          </a:lstStyle>
          <a:p>
            <a:fld id="{EE5DA195-227C-46EF-A8A8-131AD85CB2AA}" type="slidenum">
              <a:rPr lang="zh-CN" altLang="en-US" smtClean="0"/>
              <a:pPr/>
              <a:t>‹#›</a:t>
            </a:fld>
            <a:endParaRPr lang="zh-CN" altLang="en-US" dirty="0"/>
          </a:p>
        </p:txBody>
      </p:sp>
      <p:sp>
        <p:nvSpPr>
          <p:cNvPr id="31" name="Freeform 52">
            <a:extLst>
              <a:ext uri="{FF2B5EF4-FFF2-40B4-BE49-F238E27FC236}">
                <a16:creationId xmlns:a16="http://schemas.microsoft.com/office/drawing/2014/main" id="{D4F90E87-FE33-4CEC-B38B-974FF17BC040}"/>
              </a:ext>
            </a:extLst>
          </p:cNvPr>
          <p:cNvSpPr>
            <a:spLocks noEditPoints="1"/>
          </p:cNvSpPr>
          <p:nvPr userDrawn="1"/>
        </p:nvSpPr>
        <p:spPr bwMode="auto">
          <a:xfrm>
            <a:off x="342938" y="418095"/>
            <a:ext cx="563441" cy="659948"/>
          </a:xfrm>
          <a:custGeom>
            <a:avLst/>
            <a:gdLst>
              <a:gd name="T0" fmla="*/ 342 w 495"/>
              <a:gd name="T1" fmla="*/ 490 h 581"/>
              <a:gd name="T2" fmla="*/ 267 w 495"/>
              <a:gd name="T3" fmla="*/ 393 h 581"/>
              <a:gd name="T4" fmla="*/ 155 w 495"/>
              <a:gd name="T5" fmla="*/ 426 h 581"/>
              <a:gd name="T6" fmla="*/ 159 w 495"/>
              <a:gd name="T7" fmla="*/ 351 h 581"/>
              <a:gd name="T8" fmla="*/ 108 w 495"/>
              <a:gd name="T9" fmla="*/ 266 h 581"/>
              <a:gd name="T10" fmla="*/ 118 w 495"/>
              <a:gd name="T11" fmla="*/ 114 h 581"/>
              <a:gd name="T12" fmla="*/ 157 w 495"/>
              <a:gd name="T13" fmla="*/ 118 h 581"/>
              <a:gd name="T14" fmla="*/ 168 w 495"/>
              <a:gd name="T15" fmla="*/ 129 h 581"/>
              <a:gd name="T16" fmla="*/ 173 w 495"/>
              <a:gd name="T17" fmla="*/ 168 h 581"/>
              <a:gd name="T18" fmla="*/ 68 w 495"/>
              <a:gd name="T19" fmla="*/ 266 h 581"/>
              <a:gd name="T20" fmla="*/ 153 w 495"/>
              <a:gd name="T21" fmla="*/ 111 h 581"/>
              <a:gd name="T22" fmla="*/ 142 w 495"/>
              <a:gd name="T23" fmla="*/ 149 h 581"/>
              <a:gd name="T24" fmla="*/ 181 w 495"/>
              <a:gd name="T25" fmla="*/ 133 h 581"/>
              <a:gd name="T26" fmla="*/ 182 w 495"/>
              <a:gd name="T27" fmla="*/ 47 h 581"/>
              <a:gd name="T28" fmla="*/ 197 w 495"/>
              <a:gd name="T29" fmla="*/ 282 h 581"/>
              <a:gd name="T30" fmla="*/ 199 w 495"/>
              <a:gd name="T31" fmla="*/ 136 h 581"/>
              <a:gd name="T32" fmla="*/ 201 w 495"/>
              <a:gd name="T33" fmla="*/ 5 h 581"/>
              <a:gd name="T34" fmla="*/ 212 w 495"/>
              <a:gd name="T35" fmla="*/ 61 h 581"/>
              <a:gd name="T36" fmla="*/ 256 w 495"/>
              <a:gd name="T37" fmla="*/ 145 h 581"/>
              <a:gd name="T38" fmla="*/ 279 w 495"/>
              <a:gd name="T39" fmla="*/ 84 h 581"/>
              <a:gd name="T40" fmla="*/ 358 w 495"/>
              <a:gd name="T41" fmla="*/ 54 h 581"/>
              <a:gd name="T42" fmla="*/ 412 w 495"/>
              <a:gd name="T43" fmla="*/ 93 h 581"/>
              <a:gd name="T44" fmla="*/ 431 w 495"/>
              <a:gd name="T45" fmla="*/ 95 h 581"/>
              <a:gd name="T46" fmla="*/ 463 w 495"/>
              <a:gd name="T47" fmla="*/ 155 h 581"/>
              <a:gd name="T48" fmla="*/ 222 w 495"/>
              <a:gd name="T49" fmla="*/ 279 h 581"/>
              <a:gd name="T50" fmla="*/ 350 w 495"/>
              <a:gd name="T51" fmla="*/ 257 h 581"/>
              <a:gd name="T52" fmla="*/ 398 w 495"/>
              <a:gd name="T53" fmla="*/ 210 h 581"/>
              <a:gd name="T54" fmla="*/ 407 w 495"/>
              <a:gd name="T55" fmla="*/ 219 h 581"/>
              <a:gd name="T56" fmla="*/ 412 w 495"/>
              <a:gd name="T57" fmla="*/ 451 h 581"/>
              <a:gd name="T58" fmla="*/ 406 w 495"/>
              <a:gd name="T59" fmla="*/ 320 h 581"/>
              <a:gd name="T60" fmla="*/ 469 w 495"/>
              <a:gd name="T61" fmla="*/ 184 h 581"/>
              <a:gd name="T62" fmla="*/ 460 w 495"/>
              <a:gd name="T63" fmla="*/ 233 h 581"/>
              <a:gd name="T64" fmla="*/ 384 w 495"/>
              <a:gd name="T65" fmla="*/ 222 h 581"/>
              <a:gd name="T66" fmla="*/ 421 w 495"/>
              <a:gd name="T67" fmla="*/ 188 h 581"/>
              <a:gd name="T68" fmla="*/ 364 w 495"/>
              <a:gd name="T69" fmla="*/ 225 h 581"/>
              <a:gd name="T70" fmla="*/ 361 w 495"/>
              <a:gd name="T71" fmla="*/ 188 h 581"/>
              <a:gd name="T72" fmla="*/ 387 w 495"/>
              <a:gd name="T73" fmla="*/ 356 h 581"/>
              <a:gd name="T74" fmla="*/ 220 w 495"/>
              <a:gd name="T75" fmla="*/ 351 h 581"/>
              <a:gd name="T76" fmla="*/ 236 w 495"/>
              <a:gd name="T77" fmla="*/ 315 h 581"/>
              <a:gd name="T78" fmla="*/ 207 w 495"/>
              <a:gd name="T79" fmla="*/ 171 h 581"/>
              <a:gd name="T80" fmla="*/ 239 w 495"/>
              <a:gd name="T81" fmla="*/ 166 h 581"/>
              <a:gd name="T82" fmla="*/ 252 w 495"/>
              <a:gd name="T83" fmla="*/ 158 h 581"/>
              <a:gd name="T84" fmla="*/ 270 w 495"/>
              <a:gd name="T85" fmla="*/ 130 h 581"/>
              <a:gd name="T86" fmla="*/ 279 w 495"/>
              <a:gd name="T87" fmla="*/ 100 h 581"/>
              <a:gd name="T88" fmla="*/ 394 w 495"/>
              <a:gd name="T89" fmla="*/ 130 h 581"/>
              <a:gd name="T90" fmla="*/ 438 w 495"/>
              <a:gd name="T91" fmla="*/ 100 h 581"/>
              <a:gd name="T92" fmla="*/ 439 w 495"/>
              <a:gd name="T93" fmla="*/ 153 h 581"/>
              <a:gd name="T94" fmla="*/ 457 w 495"/>
              <a:gd name="T95" fmla="*/ 159 h 581"/>
              <a:gd name="T96" fmla="*/ 475 w 495"/>
              <a:gd name="T97" fmla="*/ 100 h 581"/>
              <a:gd name="T98" fmla="*/ 456 w 495"/>
              <a:gd name="T99" fmla="*/ 80 h 581"/>
              <a:gd name="T100" fmla="*/ 344 w 495"/>
              <a:gd name="T101" fmla="*/ 34 h 581"/>
              <a:gd name="T102" fmla="*/ 207 w 495"/>
              <a:gd name="T103" fmla="*/ 0 h 581"/>
              <a:gd name="T104" fmla="*/ 173 w 495"/>
              <a:gd name="T105" fmla="*/ 7 h 581"/>
              <a:gd name="T106" fmla="*/ 144 w 495"/>
              <a:gd name="T107" fmla="*/ 23 h 581"/>
              <a:gd name="T108" fmla="*/ 122 w 495"/>
              <a:gd name="T109" fmla="*/ 51 h 581"/>
              <a:gd name="T110" fmla="*/ 149 w 495"/>
              <a:gd name="T111" fmla="*/ 82 h 581"/>
              <a:gd name="T112" fmla="*/ 59 w 495"/>
              <a:gd name="T113" fmla="*/ 98 h 581"/>
              <a:gd name="T114" fmla="*/ 108 w 495"/>
              <a:gd name="T115" fmla="*/ 286 h 581"/>
              <a:gd name="T116" fmla="*/ 153 w 495"/>
              <a:gd name="T117" fmla="*/ 307 h 581"/>
              <a:gd name="T118" fmla="*/ 103 w 495"/>
              <a:gd name="T119" fmla="*/ 418 h 581"/>
              <a:gd name="T120" fmla="*/ 495 w 495"/>
              <a:gd name="T121" fmla="*/ 512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5" h="581">
                <a:moveTo>
                  <a:pt x="370" y="368"/>
                </a:moveTo>
                <a:cubicBezTo>
                  <a:pt x="334" y="361"/>
                  <a:pt x="334" y="361"/>
                  <a:pt x="334" y="361"/>
                </a:cubicBezTo>
                <a:cubicBezTo>
                  <a:pt x="290" y="370"/>
                  <a:pt x="290" y="370"/>
                  <a:pt x="290" y="370"/>
                </a:cubicBezTo>
                <a:cubicBezTo>
                  <a:pt x="299" y="361"/>
                  <a:pt x="299" y="361"/>
                  <a:pt x="299" y="361"/>
                </a:cubicBezTo>
                <a:cubicBezTo>
                  <a:pt x="338" y="349"/>
                  <a:pt x="338" y="349"/>
                  <a:pt x="338" y="349"/>
                </a:cubicBezTo>
                <a:cubicBezTo>
                  <a:pt x="377" y="362"/>
                  <a:pt x="377" y="362"/>
                  <a:pt x="377" y="362"/>
                </a:cubicBezTo>
                <a:lnTo>
                  <a:pt x="370" y="368"/>
                </a:lnTo>
                <a:close/>
                <a:moveTo>
                  <a:pt x="342" y="490"/>
                </a:moveTo>
                <a:cubicBezTo>
                  <a:pt x="338" y="469"/>
                  <a:pt x="338" y="469"/>
                  <a:pt x="338" y="469"/>
                </a:cubicBezTo>
                <a:cubicBezTo>
                  <a:pt x="350" y="422"/>
                  <a:pt x="350" y="422"/>
                  <a:pt x="350" y="422"/>
                </a:cubicBezTo>
                <a:cubicBezTo>
                  <a:pt x="350" y="422"/>
                  <a:pt x="350" y="422"/>
                  <a:pt x="350" y="422"/>
                </a:cubicBezTo>
                <a:cubicBezTo>
                  <a:pt x="350" y="422"/>
                  <a:pt x="350" y="422"/>
                  <a:pt x="350" y="422"/>
                </a:cubicBezTo>
                <a:cubicBezTo>
                  <a:pt x="365" y="420"/>
                  <a:pt x="365" y="420"/>
                  <a:pt x="365" y="420"/>
                </a:cubicBezTo>
                <a:cubicBezTo>
                  <a:pt x="376" y="493"/>
                  <a:pt x="376" y="493"/>
                  <a:pt x="376" y="493"/>
                </a:cubicBezTo>
                <a:cubicBezTo>
                  <a:pt x="365" y="492"/>
                  <a:pt x="354" y="491"/>
                  <a:pt x="342" y="490"/>
                </a:cubicBezTo>
                <a:close/>
                <a:moveTo>
                  <a:pt x="267" y="393"/>
                </a:moveTo>
                <a:cubicBezTo>
                  <a:pt x="300" y="401"/>
                  <a:pt x="300" y="401"/>
                  <a:pt x="300" y="401"/>
                </a:cubicBezTo>
                <a:cubicBezTo>
                  <a:pt x="345" y="384"/>
                  <a:pt x="345" y="384"/>
                  <a:pt x="345" y="384"/>
                </a:cubicBezTo>
                <a:cubicBezTo>
                  <a:pt x="370" y="396"/>
                  <a:pt x="370" y="396"/>
                  <a:pt x="370" y="396"/>
                </a:cubicBezTo>
                <a:cubicBezTo>
                  <a:pt x="345" y="392"/>
                  <a:pt x="345" y="392"/>
                  <a:pt x="345" y="392"/>
                </a:cubicBezTo>
                <a:cubicBezTo>
                  <a:pt x="299" y="409"/>
                  <a:pt x="299" y="409"/>
                  <a:pt x="299" y="409"/>
                </a:cubicBezTo>
                <a:lnTo>
                  <a:pt x="267" y="393"/>
                </a:lnTo>
                <a:close/>
                <a:moveTo>
                  <a:pt x="172" y="472"/>
                </a:moveTo>
                <a:cubicBezTo>
                  <a:pt x="155" y="426"/>
                  <a:pt x="155" y="426"/>
                  <a:pt x="155" y="426"/>
                </a:cubicBezTo>
                <a:cubicBezTo>
                  <a:pt x="132" y="419"/>
                  <a:pt x="132" y="419"/>
                  <a:pt x="132" y="419"/>
                </a:cubicBezTo>
                <a:cubicBezTo>
                  <a:pt x="171" y="407"/>
                  <a:pt x="171" y="407"/>
                  <a:pt x="171" y="407"/>
                </a:cubicBezTo>
                <a:cubicBezTo>
                  <a:pt x="186" y="457"/>
                  <a:pt x="186" y="457"/>
                  <a:pt x="186" y="457"/>
                </a:cubicBezTo>
                <a:cubicBezTo>
                  <a:pt x="278" y="443"/>
                  <a:pt x="278" y="443"/>
                  <a:pt x="278" y="443"/>
                </a:cubicBezTo>
                <a:lnTo>
                  <a:pt x="172" y="472"/>
                </a:lnTo>
                <a:close/>
                <a:moveTo>
                  <a:pt x="155" y="326"/>
                </a:moveTo>
                <a:cubicBezTo>
                  <a:pt x="159" y="326"/>
                  <a:pt x="159" y="326"/>
                  <a:pt x="159" y="326"/>
                </a:cubicBezTo>
                <a:cubicBezTo>
                  <a:pt x="159" y="351"/>
                  <a:pt x="159" y="351"/>
                  <a:pt x="159" y="351"/>
                </a:cubicBezTo>
                <a:cubicBezTo>
                  <a:pt x="155" y="351"/>
                  <a:pt x="155" y="351"/>
                  <a:pt x="155" y="351"/>
                </a:cubicBezTo>
                <a:lnTo>
                  <a:pt x="155" y="326"/>
                </a:lnTo>
                <a:close/>
                <a:moveTo>
                  <a:pt x="164" y="326"/>
                </a:moveTo>
                <a:cubicBezTo>
                  <a:pt x="187" y="326"/>
                  <a:pt x="187" y="326"/>
                  <a:pt x="187" y="326"/>
                </a:cubicBezTo>
                <a:cubicBezTo>
                  <a:pt x="187" y="351"/>
                  <a:pt x="187" y="351"/>
                  <a:pt x="187" y="351"/>
                </a:cubicBezTo>
                <a:cubicBezTo>
                  <a:pt x="164" y="351"/>
                  <a:pt x="164" y="351"/>
                  <a:pt x="164" y="351"/>
                </a:cubicBezTo>
                <a:lnTo>
                  <a:pt x="164" y="326"/>
                </a:lnTo>
                <a:close/>
                <a:moveTo>
                  <a:pt x="108" y="266"/>
                </a:moveTo>
                <a:cubicBezTo>
                  <a:pt x="108" y="266"/>
                  <a:pt x="108" y="266"/>
                  <a:pt x="108" y="266"/>
                </a:cubicBezTo>
                <a:cubicBezTo>
                  <a:pt x="79" y="266"/>
                  <a:pt x="79" y="266"/>
                  <a:pt x="79" y="266"/>
                </a:cubicBezTo>
                <a:cubicBezTo>
                  <a:pt x="79" y="100"/>
                  <a:pt x="79" y="100"/>
                  <a:pt x="79" y="100"/>
                </a:cubicBezTo>
                <a:cubicBezTo>
                  <a:pt x="110" y="100"/>
                  <a:pt x="110" y="100"/>
                  <a:pt x="110" y="100"/>
                </a:cubicBezTo>
                <a:cubicBezTo>
                  <a:pt x="110" y="98"/>
                  <a:pt x="110" y="98"/>
                  <a:pt x="110" y="98"/>
                </a:cubicBezTo>
                <a:cubicBezTo>
                  <a:pt x="149" y="98"/>
                  <a:pt x="149" y="98"/>
                  <a:pt x="149" y="98"/>
                </a:cubicBezTo>
                <a:cubicBezTo>
                  <a:pt x="149" y="99"/>
                  <a:pt x="149" y="100"/>
                  <a:pt x="150" y="101"/>
                </a:cubicBezTo>
                <a:cubicBezTo>
                  <a:pt x="118" y="114"/>
                  <a:pt x="118" y="114"/>
                  <a:pt x="118" y="114"/>
                </a:cubicBezTo>
                <a:cubicBezTo>
                  <a:pt x="117" y="112"/>
                  <a:pt x="117" y="112"/>
                  <a:pt x="117" y="112"/>
                </a:cubicBezTo>
                <a:cubicBezTo>
                  <a:pt x="117" y="112"/>
                  <a:pt x="117" y="112"/>
                  <a:pt x="117" y="112"/>
                </a:cubicBezTo>
                <a:cubicBezTo>
                  <a:pt x="113" y="114"/>
                  <a:pt x="113" y="114"/>
                  <a:pt x="113" y="114"/>
                </a:cubicBezTo>
                <a:cubicBezTo>
                  <a:pt x="120" y="132"/>
                  <a:pt x="120" y="132"/>
                  <a:pt x="120" y="132"/>
                </a:cubicBezTo>
                <a:cubicBezTo>
                  <a:pt x="124" y="130"/>
                  <a:pt x="124" y="130"/>
                  <a:pt x="124" y="130"/>
                </a:cubicBezTo>
                <a:cubicBezTo>
                  <a:pt x="123" y="128"/>
                  <a:pt x="123" y="128"/>
                  <a:pt x="123" y="128"/>
                </a:cubicBezTo>
                <a:cubicBezTo>
                  <a:pt x="155" y="115"/>
                  <a:pt x="155" y="115"/>
                  <a:pt x="155" y="115"/>
                </a:cubicBezTo>
                <a:cubicBezTo>
                  <a:pt x="156" y="116"/>
                  <a:pt x="157" y="117"/>
                  <a:pt x="157" y="118"/>
                </a:cubicBezTo>
                <a:cubicBezTo>
                  <a:pt x="134" y="142"/>
                  <a:pt x="134" y="142"/>
                  <a:pt x="134" y="142"/>
                </a:cubicBezTo>
                <a:cubicBezTo>
                  <a:pt x="132" y="141"/>
                  <a:pt x="132" y="141"/>
                  <a:pt x="132" y="141"/>
                </a:cubicBezTo>
                <a:cubicBezTo>
                  <a:pt x="132" y="141"/>
                  <a:pt x="132" y="141"/>
                  <a:pt x="132" y="141"/>
                </a:cubicBezTo>
                <a:cubicBezTo>
                  <a:pt x="129" y="144"/>
                  <a:pt x="129" y="144"/>
                  <a:pt x="129" y="144"/>
                </a:cubicBezTo>
                <a:cubicBezTo>
                  <a:pt x="143" y="158"/>
                  <a:pt x="143" y="158"/>
                  <a:pt x="143" y="158"/>
                </a:cubicBezTo>
                <a:cubicBezTo>
                  <a:pt x="146" y="155"/>
                  <a:pt x="146" y="155"/>
                  <a:pt x="146" y="155"/>
                </a:cubicBezTo>
                <a:cubicBezTo>
                  <a:pt x="144" y="153"/>
                  <a:pt x="144" y="153"/>
                  <a:pt x="144" y="153"/>
                </a:cubicBezTo>
                <a:cubicBezTo>
                  <a:pt x="168" y="129"/>
                  <a:pt x="168" y="129"/>
                  <a:pt x="168" y="129"/>
                </a:cubicBezTo>
                <a:cubicBezTo>
                  <a:pt x="169" y="130"/>
                  <a:pt x="170" y="131"/>
                  <a:pt x="171" y="131"/>
                </a:cubicBezTo>
                <a:cubicBezTo>
                  <a:pt x="159" y="163"/>
                  <a:pt x="159" y="163"/>
                  <a:pt x="159" y="163"/>
                </a:cubicBezTo>
                <a:cubicBezTo>
                  <a:pt x="157" y="162"/>
                  <a:pt x="157" y="162"/>
                  <a:pt x="157" y="162"/>
                </a:cubicBezTo>
                <a:cubicBezTo>
                  <a:pt x="157" y="162"/>
                  <a:pt x="157" y="162"/>
                  <a:pt x="157" y="162"/>
                </a:cubicBezTo>
                <a:cubicBezTo>
                  <a:pt x="155" y="166"/>
                  <a:pt x="155" y="166"/>
                  <a:pt x="155" y="166"/>
                </a:cubicBezTo>
                <a:cubicBezTo>
                  <a:pt x="173" y="173"/>
                  <a:pt x="173" y="173"/>
                  <a:pt x="173" y="173"/>
                </a:cubicBezTo>
                <a:cubicBezTo>
                  <a:pt x="175" y="169"/>
                  <a:pt x="175" y="169"/>
                  <a:pt x="175" y="169"/>
                </a:cubicBezTo>
                <a:cubicBezTo>
                  <a:pt x="173" y="168"/>
                  <a:pt x="173" y="168"/>
                  <a:pt x="173" y="168"/>
                </a:cubicBezTo>
                <a:cubicBezTo>
                  <a:pt x="185" y="137"/>
                  <a:pt x="185" y="137"/>
                  <a:pt x="185" y="137"/>
                </a:cubicBezTo>
                <a:cubicBezTo>
                  <a:pt x="187" y="137"/>
                  <a:pt x="188" y="138"/>
                  <a:pt x="190" y="138"/>
                </a:cubicBezTo>
                <a:cubicBezTo>
                  <a:pt x="190" y="171"/>
                  <a:pt x="190" y="171"/>
                  <a:pt x="190" y="171"/>
                </a:cubicBezTo>
                <a:cubicBezTo>
                  <a:pt x="187" y="171"/>
                  <a:pt x="187" y="171"/>
                  <a:pt x="187" y="171"/>
                </a:cubicBezTo>
                <a:cubicBezTo>
                  <a:pt x="187" y="266"/>
                  <a:pt x="187" y="266"/>
                  <a:pt x="187" y="266"/>
                </a:cubicBezTo>
                <a:lnTo>
                  <a:pt x="108" y="266"/>
                </a:lnTo>
                <a:close/>
                <a:moveTo>
                  <a:pt x="74" y="266"/>
                </a:moveTo>
                <a:cubicBezTo>
                  <a:pt x="68" y="266"/>
                  <a:pt x="68" y="266"/>
                  <a:pt x="68" y="266"/>
                </a:cubicBezTo>
                <a:cubicBezTo>
                  <a:pt x="68" y="100"/>
                  <a:pt x="68" y="100"/>
                  <a:pt x="68" y="100"/>
                </a:cubicBezTo>
                <a:cubicBezTo>
                  <a:pt x="74" y="100"/>
                  <a:pt x="74" y="100"/>
                  <a:pt x="74" y="100"/>
                </a:cubicBezTo>
                <a:lnTo>
                  <a:pt x="74" y="266"/>
                </a:lnTo>
                <a:close/>
                <a:moveTo>
                  <a:pt x="153" y="111"/>
                </a:moveTo>
                <a:cubicBezTo>
                  <a:pt x="153" y="112"/>
                  <a:pt x="154" y="112"/>
                  <a:pt x="154" y="113"/>
                </a:cubicBezTo>
                <a:cubicBezTo>
                  <a:pt x="125" y="125"/>
                  <a:pt x="125" y="125"/>
                  <a:pt x="125" y="125"/>
                </a:cubicBezTo>
                <a:cubicBezTo>
                  <a:pt x="124" y="123"/>
                  <a:pt x="124" y="123"/>
                  <a:pt x="124" y="123"/>
                </a:cubicBezTo>
                <a:lnTo>
                  <a:pt x="153" y="111"/>
                </a:lnTo>
                <a:close/>
                <a:moveTo>
                  <a:pt x="122" y="57"/>
                </a:moveTo>
                <a:cubicBezTo>
                  <a:pt x="123" y="55"/>
                  <a:pt x="123" y="55"/>
                  <a:pt x="123" y="55"/>
                </a:cubicBezTo>
                <a:cubicBezTo>
                  <a:pt x="156" y="69"/>
                  <a:pt x="156" y="69"/>
                  <a:pt x="156" y="69"/>
                </a:cubicBezTo>
                <a:cubicBezTo>
                  <a:pt x="155" y="70"/>
                  <a:pt x="155" y="70"/>
                  <a:pt x="155" y="70"/>
                </a:cubicBezTo>
                <a:lnTo>
                  <a:pt x="122" y="57"/>
                </a:lnTo>
                <a:close/>
                <a:moveTo>
                  <a:pt x="166" y="124"/>
                </a:moveTo>
                <a:cubicBezTo>
                  <a:pt x="166" y="125"/>
                  <a:pt x="167" y="125"/>
                  <a:pt x="168" y="126"/>
                </a:cubicBezTo>
                <a:cubicBezTo>
                  <a:pt x="142" y="149"/>
                  <a:pt x="142" y="149"/>
                  <a:pt x="142" y="149"/>
                </a:cubicBezTo>
                <a:cubicBezTo>
                  <a:pt x="141" y="148"/>
                  <a:pt x="141" y="148"/>
                  <a:pt x="141" y="148"/>
                </a:cubicBezTo>
                <a:lnTo>
                  <a:pt x="166" y="124"/>
                </a:lnTo>
                <a:close/>
                <a:moveTo>
                  <a:pt x="140" y="29"/>
                </a:moveTo>
                <a:cubicBezTo>
                  <a:pt x="144" y="30"/>
                  <a:pt x="144" y="30"/>
                  <a:pt x="144" y="30"/>
                </a:cubicBezTo>
                <a:cubicBezTo>
                  <a:pt x="168" y="54"/>
                  <a:pt x="168" y="54"/>
                  <a:pt x="168" y="54"/>
                </a:cubicBezTo>
                <a:cubicBezTo>
                  <a:pt x="166" y="56"/>
                  <a:pt x="166" y="56"/>
                  <a:pt x="166" y="56"/>
                </a:cubicBezTo>
                <a:lnTo>
                  <a:pt x="140" y="29"/>
                </a:lnTo>
                <a:close/>
                <a:moveTo>
                  <a:pt x="181" y="133"/>
                </a:moveTo>
                <a:cubicBezTo>
                  <a:pt x="182" y="133"/>
                  <a:pt x="182" y="134"/>
                  <a:pt x="183" y="134"/>
                </a:cubicBezTo>
                <a:cubicBezTo>
                  <a:pt x="170" y="166"/>
                  <a:pt x="170" y="166"/>
                  <a:pt x="170" y="166"/>
                </a:cubicBezTo>
                <a:cubicBezTo>
                  <a:pt x="168" y="165"/>
                  <a:pt x="168" y="165"/>
                  <a:pt x="168" y="165"/>
                </a:cubicBezTo>
                <a:lnTo>
                  <a:pt x="181" y="133"/>
                </a:lnTo>
                <a:close/>
                <a:moveTo>
                  <a:pt x="167" y="10"/>
                </a:moveTo>
                <a:cubicBezTo>
                  <a:pt x="171" y="17"/>
                  <a:pt x="171" y="17"/>
                  <a:pt x="171" y="17"/>
                </a:cubicBezTo>
                <a:cubicBezTo>
                  <a:pt x="185" y="46"/>
                  <a:pt x="185" y="46"/>
                  <a:pt x="185" y="46"/>
                </a:cubicBezTo>
                <a:cubicBezTo>
                  <a:pt x="184" y="46"/>
                  <a:pt x="183" y="47"/>
                  <a:pt x="182" y="47"/>
                </a:cubicBezTo>
                <a:lnTo>
                  <a:pt x="167" y="10"/>
                </a:lnTo>
                <a:close/>
                <a:moveTo>
                  <a:pt x="197" y="323"/>
                </a:moveTo>
                <a:cubicBezTo>
                  <a:pt x="197" y="323"/>
                  <a:pt x="197" y="323"/>
                  <a:pt x="197" y="323"/>
                </a:cubicBezTo>
                <a:cubicBezTo>
                  <a:pt x="201" y="328"/>
                  <a:pt x="201" y="328"/>
                  <a:pt x="201" y="328"/>
                </a:cubicBezTo>
                <a:cubicBezTo>
                  <a:pt x="201" y="351"/>
                  <a:pt x="201" y="351"/>
                  <a:pt x="201" y="351"/>
                </a:cubicBezTo>
                <a:cubicBezTo>
                  <a:pt x="197" y="351"/>
                  <a:pt x="197" y="351"/>
                  <a:pt x="197" y="351"/>
                </a:cubicBezTo>
                <a:lnTo>
                  <a:pt x="197" y="323"/>
                </a:lnTo>
                <a:close/>
                <a:moveTo>
                  <a:pt x="197" y="282"/>
                </a:moveTo>
                <a:cubicBezTo>
                  <a:pt x="197" y="282"/>
                  <a:pt x="197" y="282"/>
                  <a:pt x="197" y="282"/>
                </a:cubicBezTo>
                <a:cubicBezTo>
                  <a:pt x="201" y="287"/>
                  <a:pt x="201" y="287"/>
                  <a:pt x="201" y="287"/>
                </a:cubicBezTo>
                <a:cubicBezTo>
                  <a:pt x="201" y="307"/>
                  <a:pt x="201" y="307"/>
                  <a:pt x="201" y="307"/>
                </a:cubicBezTo>
                <a:cubicBezTo>
                  <a:pt x="197" y="307"/>
                  <a:pt x="197" y="307"/>
                  <a:pt x="197" y="307"/>
                </a:cubicBezTo>
                <a:lnTo>
                  <a:pt x="197" y="282"/>
                </a:lnTo>
                <a:close/>
                <a:moveTo>
                  <a:pt x="197" y="171"/>
                </a:moveTo>
                <a:cubicBezTo>
                  <a:pt x="199" y="171"/>
                  <a:pt x="199" y="171"/>
                  <a:pt x="199" y="171"/>
                </a:cubicBezTo>
                <a:cubicBezTo>
                  <a:pt x="199" y="136"/>
                  <a:pt x="199" y="136"/>
                  <a:pt x="199" y="136"/>
                </a:cubicBezTo>
                <a:cubicBezTo>
                  <a:pt x="200" y="136"/>
                  <a:pt x="201" y="136"/>
                  <a:pt x="201" y="136"/>
                </a:cubicBezTo>
                <a:cubicBezTo>
                  <a:pt x="201" y="171"/>
                  <a:pt x="201" y="171"/>
                  <a:pt x="201" y="171"/>
                </a:cubicBezTo>
                <a:cubicBezTo>
                  <a:pt x="201" y="171"/>
                  <a:pt x="201" y="171"/>
                  <a:pt x="201" y="171"/>
                </a:cubicBezTo>
                <a:cubicBezTo>
                  <a:pt x="201" y="267"/>
                  <a:pt x="201" y="267"/>
                  <a:pt x="201" y="267"/>
                </a:cubicBezTo>
                <a:cubicBezTo>
                  <a:pt x="197" y="267"/>
                  <a:pt x="197" y="267"/>
                  <a:pt x="197" y="267"/>
                </a:cubicBezTo>
                <a:lnTo>
                  <a:pt x="197" y="171"/>
                </a:lnTo>
                <a:close/>
                <a:moveTo>
                  <a:pt x="199" y="5"/>
                </a:moveTo>
                <a:cubicBezTo>
                  <a:pt x="201" y="5"/>
                  <a:pt x="201" y="5"/>
                  <a:pt x="201" y="5"/>
                </a:cubicBezTo>
                <a:cubicBezTo>
                  <a:pt x="201" y="45"/>
                  <a:pt x="201" y="45"/>
                  <a:pt x="201" y="45"/>
                </a:cubicBezTo>
                <a:cubicBezTo>
                  <a:pt x="201" y="45"/>
                  <a:pt x="200" y="45"/>
                  <a:pt x="199" y="44"/>
                </a:cubicBezTo>
                <a:lnTo>
                  <a:pt x="199" y="5"/>
                </a:lnTo>
                <a:close/>
                <a:moveTo>
                  <a:pt x="212" y="61"/>
                </a:moveTo>
                <a:cubicBezTo>
                  <a:pt x="217" y="61"/>
                  <a:pt x="222" y="66"/>
                  <a:pt x="222" y="71"/>
                </a:cubicBezTo>
                <a:cubicBezTo>
                  <a:pt x="222" y="77"/>
                  <a:pt x="217" y="81"/>
                  <a:pt x="212" y="81"/>
                </a:cubicBezTo>
                <a:cubicBezTo>
                  <a:pt x="206" y="81"/>
                  <a:pt x="202" y="77"/>
                  <a:pt x="202" y="71"/>
                </a:cubicBezTo>
                <a:cubicBezTo>
                  <a:pt x="202" y="66"/>
                  <a:pt x="206" y="61"/>
                  <a:pt x="212" y="61"/>
                </a:cubicBezTo>
                <a:close/>
                <a:moveTo>
                  <a:pt x="231" y="164"/>
                </a:moveTo>
                <a:cubicBezTo>
                  <a:pt x="230" y="164"/>
                  <a:pt x="230" y="164"/>
                  <a:pt x="230" y="164"/>
                </a:cubicBezTo>
                <a:cubicBezTo>
                  <a:pt x="217" y="131"/>
                  <a:pt x="217" y="131"/>
                  <a:pt x="217" y="131"/>
                </a:cubicBezTo>
                <a:cubicBezTo>
                  <a:pt x="220" y="130"/>
                  <a:pt x="220" y="130"/>
                  <a:pt x="220" y="130"/>
                </a:cubicBezTo>
                <a:lnTo>
                  <a:pt x="231" y="164"/>
                </a:lnTo>
                <a:close/>
                <a:moveTo>
                  <a:pt x="233" y="119"/>
                </a:moveTo>
                <a:cubicBezTo>
                  <a:pt x="258" y="143"/>
                  <a:pt x="258" y="143"/>
                  <a:pt x="258" y="143"/>
                </a:cubicBezTo>
                <a:cubicBezTo>
                  <a:pt x="256" y="145"/>
                  <a:pt x="256" y="145"/>
                  <a:pt x="256" y="145"/>
                </a:cubicBezTo>
                <a:cubicBezTo>
                  <a:pt x="231" y="120"/>
                  <a:pt x="231" y="120"/>
                  <a:pt x="231" y="120"/>
                </a:cubicBezTo>
                <a:cubicBezTo>
                  <a:pt x="232" y="120"/>
                  <a:pt x="232" y="119"/>
                  <a:pt x="233" y="119"/>
                </a:cubicBezTo>
                <a:close/>
                <a:moveTo>
                  <a:pt x="241" y="103"/>
                </a:moveTo>
                <a:cubicBezTo>
                  <a:pt x="273" y="116"/>
                  <a:pt x="273" y="116"/>
                  <a:pt x="273" y="116"/>
                </a:cubicBezTo>
                <a:cubicBezTo>
                  <a:pt x="272" y="118"/>
                  <a:pt x="272" y="118"/>
                  <a:pt x="272" y="118"/>
                </a:cubicBezTo>
                <a:cubicBezTo>
                  <a:pt x="240" y="104"/>
                  <a:pt x="240" y="104"/>
                  <a:pt x="240" y="104"/>
                </a:cubicBezTo>
                <a:cubicBezTo>
                  <a:pt x="240" y="104"/>
                  <a:pt x="241" y="103"/>
                  <a:pt x="241" y="103"/>
                </a:cubicBezTo>
                <a:close/>
                <a:moveTo>
                  <a:pt x="279" y="84"/>
                </a:moveTo>
                <a:cubicBezTo>
                  <a:pt x="375" y="84"/>
                  <a:pt x="375" y="84"/>
                  <a:pt x="375" y="84"/>
                </a:cubicBezTo>
                <a:cubicBezTo>
                  <a:pt x="375" y="88"/>
                  <a:pt x="375" y="88"/>
                  <a:pt x="375" y="88"/>
                </a:cubicBezTo>
                <a:cubicBezTo>
                  <a:pt x="279" y="88"/>
                  <a:pt x="279" y="88"/>
                  <a:pt x="279" y="88"/>
                </a:cubicBezTo>
                <a:lnTo>
                  <a:pt x="279" y="84"/>
                </a:lnTo>
                <a:close/>
                <a:moveTo>
                  <a:pt x="359" y="55"/>
                </a:moveTo>
                <a:cubicBezTo>
                  <a:pt x="362" y="80"/>
                  <a:pt x="362" y="80"/>
                  <a:pt x="362" y="80"/>
                </a:cubicBezTo>
                <a:cubicBezTo>
                  <a:pt x="360" y="80"/>
                  <a:pt x="360" y="80"/>
                  <a:pt x="360" y="80"/>
                </a:cubicBezTo>
                <a:cubicBezTo>
                  <a:pt x="358" y="54"/>
                  <a:pt x="358" y="54"/>
                  <a:pt x="358" y="54"/>
                </a:cubicBezTo>
                <a:lnTo>
                  <a:pt x="359" y="55"/>
                </a:lnTo>
                <a:close/>
                <a:moveTo>
                  <a:pt x="370" y="67"/>
                </a:moveTo>
                <a:cubicBezTo>
                  <a:pt x="397" y="83"/>
                  <a:pt x="397" y="83"/>
                  <a:pt x="397" y="83"/>
                </a:cubicBezTo>
                <a:cubicBezTo>
                  <a:pt x="397" y="85"/>
                  <a:pt x="397" y="85"/>
                  <a:pt x="397" y="85"/>
                </a:cubicBezTo>
                <a:cubicBezTo>
                  <a:pt x="370" y="72"/>
                  <a:pt x="370" y="72"/>
                  <a:pt x="370" y="72"/>
                </a:cubicBezTo>
                <a:lnTo>
                  <a:pt x="370" y="67"/>
                </a:lnTo>
                <a:close/>
                <a:moveTo>
                  <a:pt x="411" y="89"/>
                </a:moveTo>
                <a:cubicBezTo>
                  <a:pt x="412" y="93"/>
                  <a:pt x="412" y="93"/>
                  <a:pt x="412" y="93"/>
                </a:cubicBezTo>
                <a:cubicBezTo>
                  <a:pt x="382" y="99"/>
                  <a:pt x="382" y="99"/>
                  <a:pt x="382" y="99"/>
                </a:cubicBezTo>
                <a:cubicBezTo>
                  <a:pt x="378" y="97"/>
                  <a:pt x="378" y="97"/>
                  <a:pt x="378" y="97"/>
                </a:cubicBezTo>
                <a:lnTo>
                  <a:pt x="411" y="89"/>
                </a:lnTo>
                <a:close/>
                <a:moveTo>
                  <a:pt x="431" y="95"/>
                </a:moveTo>
                <a:cubicBezTo>
                  <a:pt x="403" y="130"/>
                  <a:pt x="403" y="130"/>
                  <a:pt x="403" y="130"/>
                </a:cubicBezTo>
                <a:cubicBezTo>
                  <a:pt x="400" y="127"/>
                  <a:pt x="400" y="127"/>
                  <a:pt x="400" y="127"/>
                </a:cubicBezTo>
                <a:cubicBezTo>
                  <a:pt x="428" y="91"/>
                  <a:pt x="428" y="91"/>
                  <a:pt x="428" y="91"/>
                </a:cubicBezTo>
                <a:lnTo>
                  <a:pt x="431" y="95"/>
                </a:lnTo>
                <a:close/>
                <a:moveTo>
                  <a:pt x="447" y="98"/>
                </a:moveTo>
                <a:cubicBezTo>
                  <a:pt x="432" y="144"/>
                  <a:pt x="432" y="144"/>
                  <a:pt x="432" y="144"/>
                </a:cubicBezTo>
                <a:cubicBezTo>
                  <a:pt x="430" y="143"/>
                  <a:pt x="430" y="143"/>
                  <a:pt x="430" y="143"/>
                </a:cubicBezTo>
                <a:cubicBezTo>
                  <a:pt x="445" y="96"/>
                  <a:pt x="445" y="96"/>
                  <a:pt x="445" y="96"/>
                </a:cubicBezTo>
                <a:lnTo>
                  <a:pt x="447" y="98"/>
                </a:lnTo>
                <a:close/>
                <a:moveTo>
                  <a:pt x="461" y="95"/>
                </a:moveTo>
                <a:cubicBezTo>
                  <a:pt x="463" y="95"/>
                  <a:pt x="463" y="95"/>
                  <a:pt x="463" y="95"/>
                </a:cubicBezTo>
                <a:cubicBezTo>
                  <a:pt x="463" y="155"/>
                  <a:pt x="463" y="155"/>
                  <a:pt x="463" y="155"/>
                </a:cubicBezTo>
                <a:cubicBezTo>
                  <a:pt x="461" y="155"/>
                  <a:pt x="461" y="155"/>
                  <a:pt x="461" y="155"/>
                </a:cubicBezTo>
                <a:lnTo>
                  <a:pt x="461" y="95"/>
                </a:lnTo>
                <a:close/>
                <a:moveTo>
                  <a:pt x="207" y="286"/>
                </a:moveTo>
                <a:cubicBezTo>
                  <a:pt x="217" y="286"/>
                  <a:pt x="217" y="286"/>
                  <a:pt x="217" y="286"/>
                </a:cubicBezTo>
                <a:cubicBezTo>
                  <a:pt x="217" y="307"/>
                  <a:pt x="217" y="307"/>
                  <a:pt x="217" y="307"/>
                </a:cubicBezTo>
                <a:cubicBezTo>
                  <a:pt x="207" y="307"/>
                  <a:pt x="207" y="307"/>
                  <a:pt x="207" y="307"/>
                </a:cubicBezTo>
                <a:lnTo>
                  <a:pt x="207" y="286"/>
                </a:lnTo>
                <a:close/>
                <a:moveTo>
                  <a:pt x="222" y="279"/>
                </a:moveTo>
                <a:cubicBezTo>
                  <a:pt x="226" y="276"/>
                  <a:pt x="226" y="276"/>
                  <a:pt x="226" y="276"/>
                </a:cubicBezTo>
                <a:cubicBezTo>
                  <a:pt x="226" y="311"/>
                  <a:pt x="226" y="311"/>
                  <a:pt x="226" y="311"/>
                </a:cubicBezTo>
                <a:cubicBezTo>
                  <a:pt x="222" y="309"/>
                  <a:pt x="222" y="309"/>
                  <a:pt x="222" y="309"/>
                </a:cubicBezTo>
                <a:lnTo>
                  <a:pt x="222" y="279"/>
                </a:lnTo>
                <a:close/>
                <a:moveTo>
                  <a:pt x="345" y="260"/>
                </a:moveTo>
                <a:cubicBezTo>
                  <a:pt x="345" y="236"/>
                  <a:pt x="345" y="236"/>
                  <a:pt x="345" y="236"/>
                </a:cubicBezTo>
                <a:cubicBezTo>
                  <a:pt x="348" y="236"/>
                  <a:pt x="348" y="236"/>
                  <a:pt x="348" y="236"/>
                </a:cubicBezTo>
                <a:cubicBezTo>
                  <a:pt x="350" y="257"/>
                  <a:pt x="350" y="257"/>
                  <a:pt x="350" y="257"/>
                </a:cubicBezTo>
                <a:cubicBezTo>
                  <a:pt x="365" y="285"/>
                  <a:pt x="365" y="285"/>
                  <a:pt x="365" y="285"/>
                </a:cubicBezTo>
                <a:lnTo>
                  <a:pt x="345" y="260"/>
                </a:lnTo>
                <a:close/>
                <a:moveTo>
                  <a:pt x="397" y="192"/>
                </a:moveTo>
                <a:cubicBezTo>
                  <a:pt x="397" y="182"/>
                  <a:pt x="397" y="182"/>
                  <a:pt x="397" y="182"/>
                </a:cubicBezTo>
                <a:cubicBezTo>
                  <a:pt x="401" y="182"/>
                  <a:pt x="401" y="182"/>
                  <a:pt x="401" y="182"/>
                </a:cubicBezTo>
                <a:cubicBezTo>
                  <a:pt x="409" y="190"/>
                  <a:pt x="409" y="190"/>
                  <a:pt x="409" y="190"/>
                </a:cubicBezTo>
                <a:cubicBezTo>
                  <a:pt x="407" y="204"/>
                  <a:pt x="407" y="204"/>
                  <a:pt x="407" y="204"/>
                </a:cubicBezTo>
                <a:cubicBezTo>
                  <a:pt x="398" y="210"/>
                  <a:pt x="398" y="210"/>
                  <a:pt x="398" y="210"/>
                </a:cubicBezTo>
                <a:cubicBezTo>
                  <a:pt x="395" y="210"/>
                  <a:pt x="395" y="210"/>
                  <a:pt x="395" y="210"/>
                </a:cubicBezTo>
                <a:cubicBezTo>
                  <a:pt x="395" y="203"/>
                  <a:pt x="395" y="203"/>
                  <a:pt x="395" y="203"/>
                </a:cubicBezTo>
                <a:cubicBezTo>
                  <a:pt x="400" y="203"/>
                  <a:pt x="400" y="203"/>
                  <a:pt x="400" y="203"/>
                </a:cubicBezTo>
                <a:cubicBezTo>
                  <a:pt x="400" y="201"/>
                  <a:pt x="400" y="201"/>
                  <a:pt x="400" y="201"/>
                </a:cubicBezTo>
                <a:cubicBezTo>
                  <a:pt x="395" y="201"/>
                  <a:pt x="395" y="201"/>
                  <a:pt x="395" y="201"/>
                </a:cubicBezTo>
                <a:cubicBezTo>
                  <a:pt x="395" y="192"/>
                  <a:pt x="395" y="192"/>
                  <a:pt x="395" y="192"/>
                </a:cubicBezTo>
                <a:lnTo>
                  <a:pt x="397" y="192"/>
                </a:lnTo>
                <a:close/>
                <a:moveTo>
                  <a:pt x="407" y="219"/>
                </a:moveTo>
                <a:cubicBezTo>
                  <a:pt x="401" y="219"/>
                  <a:pt x="401" y="219"/>
                  <a:pt x="401" y="219"/>
                </a:cubicBezTo>
                <a:cubicBezTo>
                  <a:pt x="401" y="212"/>
                  <a:pt x="401" y="212"/>
                  <a:pt x="401" y="212"/>
                </a:cubicBezTo>
                <a:cubicBezTo>
                  <a:pt x="412" y="206"/>
                  <a:pt x="412" y="206"/>
                  <a:pt x="412" y="206"/>
                </a:cubicBezTo>
                <a:lnTo>
                  <a:pt x="407" y="219"/>
                </a:lnTo>
                <a:close/>
                <a:moveTo>
                  <a:pt x="413" y="497"/>
                </a:moveTo>
                <a:cubicBezTo>
                  <a:pt x="426" y="428"/>
                  <a:pt x="426" y="428"/>
                  <a:pt x="426" y="428"/>
                </a:cubicBezTo>
                <a:cubicBezTo>
                  <a:pt x="423" y="403"/>
                  <a:pt x="423" y="403"/>
                  <a:pt x="423" y="403"/>
                </a:cubicBezTo>
                <a:cubicBezTo>
                  <a:pt x="412" y="451"/>
                  <a:pt x="412" y="451"/>
                  <a:pt x="412" y="451"/>
                </a:cubicBezTo>
                <a:cubicBezTo>
                  <a:pt x="406" y="451"/>
                  <a:pt x="406" y="451"/>
                  <a:pt x="406" y="451"/>
                </a:cubicBezTo>
                <a:cubicBezTo>
                  <a:pt x="406" y="408"/>
                  <a:pt x="406" y="408"/>
                  <a:pt x="406" y="408"/>
                </a:cubicBezTo>
                <a:cubicBezTo>
                  <a:pt x="424" y="395"/>
                  <a:pt x="424" y="395"/>
                  <a:pt x="424" y="395"/>
                </a:cubicBezTo>
                <a:cubicBezTo>
                  <a:pt x="433" y="320"/>
                  <a:pt x="433" y="320"/>
                  <a:pt x="433" y="320"/>
                </a:cubicBezTo>
                <a:cubicBezTo>
                  <a:pt x="398" y="400"/>
                  <a:pt x="398" y="400"/>
                  <a:pt x="398" y="400"/>
                </a:cubicBezTo>
                <a:cubicBezTo>
                  <a:pt x="395" y="400"/>
                  <a:pt x="395" y="400"/>
                  <a:pt x="395" y="400"/>
                </a:cubicBezTo>
                <a:cubicBezTo>
                  <a:pt x="395" y="351"/>
                  <a:pt x="395" y="351"/>
                  <a:pt x="395" y="351"/>
                </a:cubicBezTo>
                <a:cubicBezTo>
                  <a:pt x="406" y="320"/>
                  <a:pt x="406" y="320"/>
                  <a:pt x="406" y="320"/>
                </a:cubicBezTo>
                <a:cubicBezTo>
                  <a:pt x="385" y="302"/>
                  <a:pt x="385" y="302"/>
                  <a:pt x="385" y="302"/>
                </a:cubicBezTo>
                <a:cubicBezTo>
                  <a:pt x="406" y="280"/>
                  <a:pt x="406" y="280"/>
                  <a:pt x="406" y="280"/>
                </a:cubicBezTo>
                <a:cubicBezTo>
                  <a:pt x="413" y="284"/>
                  <a:pt x="413" y="284"/>
                  <a:pt x="413" y="284"/>
                </a:cubicBezTo>
                <a:cubicBezTo>
                  <a:pt x="404" y="301"/>
                  <a:pt x="404" y="301"/>
                  <a:pt x="404" y="301"/>
                </a:cubicBezTo>
                <a:cubicBezTo>
                  <a:pt x="425" y="319"/>
                  <a:pt x="425" y="319"/>
                  <a:pt x="425" y="319"/>
                </a:cubicBezTo>
                <a:cubicBezTo>
                  <a:pt x="456" y="296"/>
                  <a:pt x="456" y="296"/>
                  <a:pt x="456" y="296"/>
                </a:cubicBezTo>
                <a:cubicBezTo>
                  <a:pt x="478" y="218"/>
                  <a:pt x="478" y="218"/>
                  <a:pt x="478" y="218"/>
                </a:cubicBezTo>
                <a:cubicBezTo>
                  <a:pt x="469" y="184"/>
                  <a:pt x="469" y="184"/>
                  <a:pt x="469" y="184"/>
                </a:cubicBezTo>
                <a:cubicBezTo>
                  <a:pt x="482" y="173"/>
                  <a:pt x="482" y="173"/>
                  <a:pt x="482" y="173"/>
                </a:cubicBezTo>
                <a:cubicBezTo>
                  <a:pt x="486" y="167"/>
                  <a:pt x="486" y="167"/>
                  <a:pt x="486" y="167"/>
                </a:cubicBezTo>
                <a:cubicBezTo>
                  <a:pt x="485" y="167"/>
                  <a:pt x="485" y="167"/>
                  <a:pt x="485" y="167"/>
                </a:cubicBezTo>
                <a:cubicBezTo>
                  <a:pt x="485" y="167"/>
                  <a:pt x="485" y="167"/>
                  <a:pt x="485" y="167"/>
                </a:cubicBezTo>
                <a:cubicBezTo>
                  <a:pt x="462" y="176"/>
                  <a:pt x="462" y="176"/>
                  <a:pt x="462" y="176"/>
                </a:cubicBezTo>
                <a:cubicBezTo>
                  <a:pt x="457" y="226"/>
                  <a:pt x="457" y="226"/>
                  <a:pt x="457" y="226"/>
                </a:cubicBezTo>
                <a:cubicBezTo>
                  <a:pt x="417" y="228"/>
                  <a:pt x="417" y="228"/>
                  <a:pt x="417" y="228"/>
                </a:cubicBezTo>
                <a:cubicBezTo>
                  <a:pt x="460" y="233"/>
                  <a:pt x="460" y="233"/>
                  <a:pt x="460" y="233"/>
                </a:cubicBezTo>
                <a:cubicBezTo>
                  <a:pt x="416" y="240"/>
                  <a:pt x="416" y="240"/>
                  <a:pt x="416" y="240"/>
                </a:cubicBezTo>
                <a:cubicBezTo>
                  <a:pt x="421" y="255"/>
                  <a:pt x="421" y="255"/>
                  <a:pt x="421" y="255"/>
                </a:cubicBezTo>
                <a:cubicBezTo>
                  <a:pt x="413" y="265"/>
                  <a:pt x="413" y="265"/>
                  <a:pt x="413" y="265"/>
                </a:cubicBezTo>
                <a:cubicBezTo>
                  <a:pt x="394" y="257"/>
                  <a:pt x="394" y="257"/>
                  <a:pt x="394" y="257"/>
                </a:cubicBezTo>
                <a:cubicBezTo>
                  <a:pt x="377" y="266"/>
                  <a:pt x="377" y="266"/>
                  <a:pt x="377" y="266"/>
                </a:cubicBezTo>
                <a:cubicBezTo>
                  <a:pt x="368" y="256"/>
                  <a:pt x="368" y="256"/>
                  <a:pt x="368" y="256"/>
                </a:cubicBezTo>
                <a:cubicBezTo>
                  <a:pt x="379" y="222"/>
                  <a:pt x="379" y="222"/>
                  <a:pt x="379" y="222"/>
                </a:cubicBezTo>
                <a:cubicBezTo>
                  <a:pt x="384" y="222"/>
                  <a:pt x="384" y="222"/>
                  <a:pt x="384" y="222"/>
                </a:cubicBezTo>
                <a:cubicBezTo>
                  <a:pt x="387" y="251"/>
                  <a:pt x="387" y="251"/>
                  <a:pt x="387" y="251"/>
                </a:cubicBezTo>
                <a:cubicBezTo>
                  <a:pt x="394" y="230"/>
                  <a:pt x="394" y="230"/>
                  <a:pt x="394" y="230"/>
                </a:cubicBezTo>
                <a:cubicBezTo>
                  <a:pt x="411" y="231"/>
                  <a:pt x="411" y="231"/>
                  <a:pt x="411" y="231"/>
                </a:cubicBezTo>
                <a:cubicBezTo>
                  <a:pt x="404" y="228"/>
                  <a:pt x="404" y="228"/>
                  <a:pt x="404" y="228"/>
                </a:cubicBezTo>
                <a:cubicBezTo>
                  <a:pt x="415" y="227"/>
                  <a:pt x="415" y="227"/>
                  <a:pt x="415" y="227"/>
                </a:cubicBezTo>
                <a:cubicBezTo>
                  <a:pt x="412" y="220"/>
                  <a:pt x="412" y="220"/>
                  <a:pt x="412" y="220"/>
                </a:cubicBezTo>
                <a:cubicBezTo>
                  <a:pt x="418" y="210"/>
                  <a:pt x="418" y="210"/>
                  <a:pt x="418" y="210"/>
                </a:cubicBezTo>
                <a:cubicBezTo>
                  <a:pt x="421" y="188"/>
                  <a:pt x="421" y="188"/>
                  <a:pt x="421" y="188"/>
                </a:cubicBezTo>
                <a:cubicBezTo>
                  <a:pt x="406" y="175"/>
                  <a:pt x="406" y="175"/>
                  <a:pt x="406" y="175"/>
                </a:cubicBezTo>
                <a:cubicBezTo>
                  <a:pt x="394" y="176"/>
                  <a:pt x="394" y="176"/>
                  <a:pt x="394" y="176"/>
                </a:cubicBezTo>
                <a:cubicBezTo>
                  <a:pt x="384" y="184"/>
                  <a:pt x="384" y="184"/>
                  <a:pt x="384" y="184"/>
                </a:cubicBezTo>
                <a:cubicBezTo>
                  <a:pt x="381" y="122"/>
                  <a:pt x="381" y="122"/>
                  <a:pt x="381" y="122"/>
                </a:cubicBezTo>
                <a:cubicBezTo>
                  <a:pt x="378" y="118"/>
                  <a:pt x="378" y="118"/>
                  <a:pt x="378" y="118"/>
                </a:cubicBezTo>
                <a:cubicBezTo>
                  <a:pt x="375" y="221"/>
                  <a:pt x="375" y="221"/>
                  <a:pt x="375" y="221"/>
                </a:cubicBezTo>
                <a:cubicBezTo>
                  <a:pt x="367" y="233"/>
                  <a:pt x="367" y="233"/>
                  <a:pt x="367" y="233"/>
                </a:cubicBezTo>
                <a:cubicBezTo>
                  <a:pt x="367" y="233"/>
                  <a:pt x="366" y="232"/>
                  <a:pt x="364" y="225"/>
                </a:cubicBezTo>
                <a:cubicBezTo>
                  <a:pt x="362" y="218"/>
                  <a:pt x="365" y="200"/>
                  <a:pt x="365" y="200"/>
                </a:cubicBezTo>
                <a:cubicBezTo>
                  <a:pt x="373" y="120"/>
                  <a:pt x="373" y="120"/>
                  <a:pt x="373" y="120"/>
                </a:cubicBezTo>
                <a:cubicBezTo>
                  <a:pt x="367" y="127"/>
                  <a:pt x="367" y="127"/>
                  <a:pt x="367" y="127"/>
                </a:cubicBezTo>
                <a:cubicBezTo>
                  <a:pt x="363" y="176"/>
                  <a:pt x="363" y="176"/>
                  <a:pt x="363" y="176"/>
                </a:cubicBezTo>
                <a:cubicBezTo>
                  <a:pt x="345" y="189"/>
                  <a:pt x="345" y="189"/>
                  <a:pt x="345" y="189"/>
                </a:cubicBezTo>
                <a:cubicBezTo>
                  <a:pt x="340" y="215"/>
                  <a:pt x="340" y="215"/>
                  <a:pt x="340" y="215"/>
                </a:cubicBezTo>
                <a:cubicBezTo>
                  <a:pt x="347" y="195"/>
                  <a:pt x="347" y="195"/>
                  <a:pt x="347" y="195"/>
                </a:cubicBezTo>
                <a:cubicBezTo>
                  <a:pt x="361" y="188"/>
                  <a:pt x="361" y="188"/>
                  <a:pt x="361" y="188"/>
                </a:cubicBezTo>
                <a:cubicBezTo>
                  <a:pt x="359" y="201"/>
                  <a:pt x="359" y="201"/>
                  <a:pt x="359" y="201"/>
                </a:cubicBezTo>
                <a:cubicBezTo>
                  <a:pt x="350" y="207"/>
                  <a:pt x="350" y="207"/>
                  <a:pt x="350" y="207"/>
                </a:cubicBezTo>
                <a:cubicBezTo>
                  <a:pt x="332" y="230"/>
                  <a:pt x="332" y="230"/>
                  <a:pt x="332" y="230"/>
                </a:cubicBezTo>
                <a:cubicBezTo>
                  <a:pt x="330" y="270"/>
                  <a:pt x="330" y="270"/>
                  <a:pt x="330" y="270"/>
                </a:cubicBezTo>
                <a:cubicBezTo>
                  <a:pt x="370" y="304"/>
                  <a:pt x="370" y="304"/>
                  <a:pt x="370" y="304"/>
                </a:cubicBezTo>
                <a:cubicBezTo>
                  <a:pt x="361" y="327"/>
                  <a:pt x="361" y="327"/>
                  <a:pt x="361" y="327"/>
                </a:cubicBezTo>
                <a:cubicBezTo>
                  <a:pt x="394" y="351"/>
                  <a:pt x="394" y="351"/>
                  <a:pt x="394" y="351"/>
                </a:cubicBezTo>
                <a:cubicBezTo>
                  <a:pt x="387" y="356"/>
                  <a:pt x="387" y="356"/>
                  <a:pt x="387" y="356"/>
                </a:cubicBezTo>
                <a:cubicBezTo>
                  <a:pt x="350" y="337"/>
                  <a:pt x="350" y="337"/>
                  <a:pt x="350" y="337"/>
                </a:cubicBezTo>
                <a:cubicBezTo>
                  <a:pt x="361" y="327"/>
                  <a:pt x="361" y="327"/>
                  <a:pt x="361" y="327"/>
                </a:cubicBezTo>
                <a:cubicBezTo>
                  <a:pt x="290" y="318"/>
                  <a:pt x="290" y="318"/>
                  <a:pt x="290" y="318"/>
                </a:cubicBezTo>
                <a:cubicBezTo>
                  <a:pt x="253" y="336"/>
                  <a:pt x="253" y="336"/>
                  <a:pt x="253" y="336"/>
                </a:cubicBezTo>
                <a:cubicBezTo>
                  <a:pt x="253" y="350"/>
                  <a:pt x="253" y="350"/>
                  <a:pt x="253" y="350"/>
                </a:cubicBezTo>
                <a:cubicBezTo>
                  <a:pt x="253" y="367"/>
                  <a:pt x="253" y="367"/>
                  <a:pt x="253" y="367"/>
                </a:cubicBezTo>
                <a:cubicBezTo>
                  <a:pt x="229" y="367"/>
                  <a:pt x="229" y="367"/>
                  <a:pt x="229" y="367"/>
                </a:cubicBezTo>
                <a:cubicBezTo>
                  <a:pt x="220" y="351"/>
                  <a:pt x="220" y="351"/>
                  <a:pt x="220" y="351"/>
                </a:cubicBezTo>
                <a:cubicBezTo>
                  <a:pt x="207" y="351"/>
                  <a:pt x="207" y="351"/>
                  <a:pt x="207" y="351"/>
                </a:cubicBezTo>
                <a:cubicBezTo>
                  <a:pt x="207" y="326"/>
                  <a:pt x="207" y="326"/>
                  <a:pt x="207" y="326"/>
                </a:cubicBezTo>
                <a:cubicBezTo>
                  <a:pt x="227" y="326"/>
                  <a:pt x="227" y="326"/>
                  <a:pt x="227" y="326"/>
                </a:cubicBezTo>
                <a:cubicBezTo>
                  <a:pt x="227" y="326"/>
                  <a:pt x="227" y="326"/>
                  <a:pt x="227" y="326"/>
                </a:cubicBezTo>
                <a:cubicBezTo>
                  <a:pt x="232" y="326"/>
                  <a:pt x="235" y="323"/>
                  <a:pt x="235" y="318"/>
                </a:cubicBezTo>
                <a:cubicBezTo>
                  <a:pt x="235" y="318"/>
                  <a:pt x="235" y="318"/>
                  <a:pt x="235" y="318"/>
                </a:cubicBezTo>
                <a:cubicBezTo>
                  <a:pt x="235" y="315"/>
                  <a:pt x="235" y="315"/>
                  <a:pt x="235" y="315"/>
                </a:cubicBezTo>
                <a:cubicBezTo>
                  <a:pt x="236" y="315"/>
                  <a:pt x="236" y="315"/>
                  <a:pt x="236" y="315"/>
                </a:cubicBezTo>
                <a:cubicBezTo>
                  <a:pt x="236" y="286"/>
                  <a:pt x="236" y="286"/>
                  <a:pt x="236" y="286"/>
                </a:cubicBezTo>
                <a:cubicBezTo>
                  <a:pt x="236" y="286"/>
                  <a:pt x="236" y="286"/>
                  <a:pt x="236" y="286"/>
                </a:cubicBezTo>
                <a:cubicBezTo>
                  <a:pt x="236" y="275"/>
                  <a:pt x="236" y="275"/>
                  <a:pt x="236" y="275"/>
                </a:cubicBezTo>
                <a:cubicBezTo>
                  <a:pt x="236" y="275"/>
                  <a:pt x="236" y="275"/>
                  <a:pt x="236" y="274"/>
                </a:cubicBezTo>
                <a:cubicBezTo>
                  <a:pt x="236" y="270"/>
                  <a:pt x="232" y="266"/>
                  <a:pt x="228" y="266"/>
                </a:cubicBezTo>
                <a:cubicBezTo>
                  <a:pt x="227" y="266"/>
                  <a:pt x="227" y="266"/>
                  <a:pt x="227" y="266"/>
                </a:cubicBezTo>
                <a:cubicBezTo>
                  <a:pt x="207" y="266"/>
                  <a:pt x="207" y="266"/>
                  <a:pt x="207" y="266"/>
                </a:cubicBezTo>
                <a:cubicBezTo>
                  <a:pt x="207" y="171"/>
                  <a:pt x="207" y="171"/>
                  <a:pt x="207" y="171"/>
                </a:cubicBezTo>
                <a:cubicBezTo>
                  <a:pt x="205" y="171"/>
                  <a:pt x="205" y="171"/>
                  <a:pt x="205" y="171"/>
                </a:cubicBezTo>
                <a:cubicBezTo>
                  <a:pt x="205" y="138"/>
                  <a:pt x="205" y="138"/>
                  <a:pt x="205" y="138"/>
                </a:cubicBezTo>
                <a:cubicBezTo>
                  <a:pt x="206" y="137"/>
                  <a:pt x="208" y="137"/>
                  <a:pt x="209" y="137"/>
                </a:cubicBezTo>
                <a:cubicBezTo>
                  <a:pt x="221" y="168"/>
                  <a:pt x="221" y="168"/>
                  <a:pt x="221" y="168"/>
                </a:cubicBezTo>
                <a:cubicBezTo>
                  <a:pt x="219" y="169"/>
                  <a:pt x="219" y="169"/>
                  <a:pt x="219" y="169"/>
                </a:cubicBezTo>
                <a:cubicBezTo>
                  <a:pt x="219" y="169"/>
                  <a:pt x="219" y="169"/>
                  <a:pt x="219" y="169"/>
                </a:cubicBezTo>
                <a:cubicBezTo>
                  <a:pt x="220" y="173"/>
                  <a:pt x="220" y="173"/>
                  <a:pt x="220" y="173"/>
                </a:cubicBezTo>
                <a:cubicBezTo>
                  <a:pt x="239" y="166"/>
                  <a:pt x="239" y="166"/>
                  <a:pt x="239" y="166"/>
                </a:cubicBezTo>
                <a:cubicBezTo>
                  <a:pt x="237" y="162"/>
                  <a:pt x="237" y="162"/>
                  <a:pt x="237" y="162"/>
                </a:cubicBezTo>
                <a:cubicBezTo>
                  <a:pt x="235" y="163"/>
                  <a:pt x="235" y="163"/>
                  <a:pt x="235" y="163"/>
                </a:cubicBezTo>
                <a:cubicBezTo>
                  <a:pt x="223" y="131"/>
                  <a:pt x="223" y="131"/>
                  <a:pt x="223" y="131"/>
                </a:cubicBezTo>
                <a:cubicBezTo>
                  <a:pt x="224" y="130"/>
                  <a:pt x="225" y="129"/>
                  <a:pt x="226" y="129"/>
                </a:cubicBezTo>
                <a:cubicBezTo>
                  <a:pt x="250" y="153"/>
                  <a:pt x="250" y="153"/>
                  <a:pt x="250" y="153"/>
                </a:cubicBezTo>
                <a:cubicBezTo>
                  <a:pt x="249" y="155"/>
                  <a:pt x="249" y="155"/>
                  <a:pt x="249" y="155"/>
                </a:cubicBezTo>
                <a:cubicBezTo>
                  <a:pt x="249" y="155"/>
                  <a:pt x="249" y="155"/>
                  <a:pt x="249" y="155"/>
                </a:cubicBezTo>
                <a:cubicBezTo>
                  <a:pt x="252" y="158"/>
                  <a:pt x="252" y="158"/>
                  <a:pt x="252" y="158"/>
                </a:cubicBezTo>
                <a:cubicBezTo>
                  <a:pt x="265" y="144"/>
                  <a:pt x="265" y="144"/>
                  <a:pt x="265" y="144"/>
                </a:cubicBezTo>
                <a:cubicBezTo>
                  <a:pt x="262" y="141"/>
                  <a:pt x="262" y="141"/>
                  <a:pt x="262" y="141"/>
                </a:cubicBezTo>
                <a:cubicBezTo>
                  <a:pt x="261" y="142"/>
                  <a:pt x="261" y="142"/>
                  <a:pt x="261" y="142"/>
                </a:cubicBezTo>
                <a:cubicBezTo>
                  <a:pt x="236" y="118"/>
                  <a:pt x="236" y="118"/>
                  <a:pt x="236" y="118"/>
                </a:cubicBezTo>
                <a:cubicBezTo>
                  <a:pt x="237" y="117"/>
                  <a:pt x="237" y="116"/>
                  <a:pt x="238" y="115"/>
                </a:cubicBezTo>
                <a:cubicBezTo>
                  <a:pt x="271" y="128"/>
                  <a:pt x="271" y="128"/>
                  <a:pt x="271" y="128"/>
                </a:cubicBezTo>
                <a:cubicBezTo>
                  <a:pt x="270" y="130"/>
                  <a:pt x="270" y="130"/>
                  <a:pt x="270" y="130"/>
                </a:cubicBezTo>
                <a:cubicBezTo>
                  <a:pt x="270" y="130"/>
                  <a:pt x="270" y="130"/>
                  <a:pt x="270" y="130"/>
                </a:cubicBezTo>
                <a:cubicBezTo>
                  <a:pt x="274" y="132"/>
                  <a:pt x="274" y="132"/>
                  <a:pt x="274" y="132"/>
                </a:cubicBezTo>
                <a:cubicBezTo>
                  <a:pt x="281" y="114"/>
                  <a:pt x="281" y="114"/>
                  <a:pt x="281" y="114"/>
                </a:cubicBezTo>
                <a:cubicBezTo>
                  <a:pt x="277" y="112"/>
                  <a:pt x="277" y="112"/>
                  <a:pt x="277" y="112"/>
                </a:cubicBezTo>
                <a:cubicBezTo>
                  <a:pt x="277" y="114"/>
                  <a:pt x="277" y="114"/>
                  <a:pt x="277" y="114"/>
                </a:cubicBezTo>
                <a:cubicBezTo>
                  <a:pt x="244" y="101"/>
                  <a:pt x="244" y="101"/>
                  <a:pt x="244" y="101"/>
                </a:cubicBezTo>
                <a:cubicBezTo>
                  <a:pt x="244" y="100"/>
                  <a:pt x="244" y="99"/>
                  <a:pt x="244" y="98"/>
                </a:cubicBezTo>
                <a:cubicBezTo>
                  <a:pt x="279" y="98"/>
                  <a:pt x="279" y="98"/>
                  <a:pt x="279" y="98"/>
                </a:cubicBezTo>
                <a:cubicBezTo>
                  <a:pt x="279" y="100"/>
                  <a:pt x="279" y="100"/>
                  <a:pt x="279" y="100"/>
                </a:cubicBezTo>
                <a:cubicBezTo>
                  <a:pt x="368" y="100"/>
                  <a:pt x="368" y="100"/>
                  <a:pt x="368" y="100"/>
                </a:cubicBezTo>
                <a:cubicBezTo>
                  <a:pt x="369" y="101"/>
                  <a:pt x="369" y="103"/>
                  <a:pt x="370" y="105"/>
                </a:cubicBezTo>
                <a:cubicBezTo>
                  <a:pt x="371" y="109"/>
                  <a:pt x="374" y="112"/>
                  <a:pt x="375" y="112"/>
                </a:cubicBezTo>
                <a:cubicBezTo>
                  <a:pt x="375" y="112"/>
                  <a:pt x="375" y="112"/>
                  <a:pt x="375" y="112"/>
                </a:cubicBezTo>
                <a:cubicBezTo>
                  <a:pt x="375" y="112"/>
                  <a:pt x="375" y="112"/>
                  <a:pt x="375" y="112"/>
                </a:cubicBezTo>
                <a:cubicBezTo>
                  <a:pt x="406" y="100"/>
                  <a:pt x="406" y="100"/>
                  <a:pt x="406" y="100"/>
                </a:cubicBezTo>
                <a:cubicBezTo>
                  <a:pt x="416" y="100"/>
                  <a:pt x="416" y="100"/>
                  <a:pt x="416" y="10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4" y="130"/>
                  <a:pt x="394" y="130"/>
                  <a:pt x="394" y="130"/>
                </a:cubicBezTo>
                <a:cubicBezTo>
                  <a:pt x="393" y="131"/>
                  <a:pt x="395" y="134"/>
                  <a:pt x="399" y="136"/>
                </a:cubicBezTo>
                <a:cubicBezTo>
                  <a:pt x="403" y="139"/>
                  <a:pt x="406" y="140"/>
                  <a:pt x="407" y="139"/>
                </a:cubicBezTo>
                <a:cubicBezTo>
                  <a:pt x="407" y="139"/>
                  <a:pt x="407" y="139"/>
                  <a:pt x="407" y="139"/>
                </a:cubicBezTo>
                <a:cubicBezTo>
                  <a:pt x="438" y="100"/>
                  <a:pt x="438" y="100"/>
                  <a:pt x="438" y="100"/>
                </a:cubicBezTo>
                <a:cubicBezTo>
                  <a:pt x="439" y="100"/>
                  <a:pt x="439" y="100"/>
                  <a:pt x="439" y="100"/>
                </a:cubicBezTo>
                <a:cubicBezTo>
                  <a:pt x="423" y="147"/>
                  <a:pt x="423" y="147"/>
                  <a:pt x="423" y="147"/>
                </a:cubicBezTo>
                <a:cubicBezTo>
                  <a:pt x="423" y="147"/>
                  <a:pt x="423" y="147"/>
                  <a:pt x="423" y="147"/>
                </a:cubicBezTo>
                <a:cubicBezTo>
                  <a:pt x="423" y="147"/>
                  <a:pt x="423" y="147"/>
                  <a:pt x="423" y="147"/>
                </a:cubicBezTo>
                <a:cubicBezTo>
                  <a:pt x="422" y="149"/>
                  <a:pt x="426" y="151"/>
                  <a:pt x="430" y="153"/>
                </a:cubicBezTo>
                <a:cubicBezTo>
                  <a:pt x="434" y="154"/>
                  <a:pt x="438" y="155"/>
                  <a:pt x="439" y="153"/>
                </a:cubicBezTo>
                <a:cubicBezTo>
                  <a:pt x="439" y="153"/>
                  <a:pt x="439" y="153"/>
                  <a:pt x="439" y="153"/>
                </a:cubicBezTo>
                <a:cubicBezTo>
                  <a:pt x="439" y="153"/>
                  <a:pt x="439" y="153"/>
                  <a:pt x="439" y="153"/>
                </a:cubicBezTo>
                <a:cubicBezTo>
                  <a:pt x="439" y="153"/>
                  <a:pt x="439" y="153"/>
                  <a:pt x="439" y="153"/>
                </a:cubicBezTo>
                <a:cubicBezTo>
                  <a:pt x="439" y="153"/>
                  <a:pt x="439" y="153"/>
                  <a:pt x="439" y="153"/>
                </a:cubicBezTo>
                <a:cubicBezTo>
                  <a:pt x="457" y="100"/>
                  <a:pt x="457" y="100"/>
                  <a:pt x="457" y="100"/>
                </a:cubicBezTo>
                <a:cubicBezTo>
                  <a:pt x="457" y="100"/>
                  <a:pt x="457" y="100"/>
                  <a:pt x="457" y="100"/>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59"/>
                  <a:pt x="457" y="159"/>
                  <a:pt x="457" y="159"/>
                </a:cubicBezTo>
                <a:cubicBezTo>
                  <a:pt x="457" y="160"/>
                  <a:pt x="461" y="161"/>
                  <a:pt x="466" y="161"/>
                </a:cubicBezTo>
                <a:cubicBezTo>
                  <a:pt x="471" y="161"/>
                  <a:pt x="474" y="160"/>
                  <a:pt x="475" y="159"/>
                </a:cubicBezTo>
                <a:cubicBezTo>
                  <a:pt x="475" y="159"/>
                  <a:pt x="475" y="159"/>
                  <a:pt x="475" y="159"/>
                </a:cubicBezTo>
                <a:cubicBezTo>
                  <a:pt x="475" y="159"/>
                  <a:pt x="475" y="159"/>
                  <a:pt x="475" y="159"/>
                </a:cubicBezTo>
                <a:cubicBezTo>
                  <a:pt x="475" y="159"/>
                  <a:pt x="475" y="159"/>
                  <a:pt x="475" y="159"/>
                </a:cubicBezTo>
                <a:cubicBezTo>
                  <a:pt x="475" y="159"/>
                  <a:pt x="475" y="159"/>
                  <a:pt x="475" y="159"/>
                </a:cubicBezTo>
                <a:cubicBezTo>
                  <a:pt x="475" y="100"/>
                  <a:pt x="475" y="100"/>
                  <a:pt x="475" y="100"/>
                </a:cubicBezTo>
                <a:cubicBezTo>
                  <a:pt x="481" y="100"/>
                  <a:pt x="481" y="100"/>
                  <a:pt x="481" y="100"/>
                </a:cubicBezTo>
                <a:cubicBezTo>
                  <a:pt x="481" y="88"/>
                  <a:pt x="481" y="88"/>
                  <a:pt x="481" y="88"/>
                </a:cubicBezTo>
                <a:cubicBezTo>
                  <a:pt x="412" y="88"/>
                  <a:pt x="412" y="88"/>
                  <a:pt x="412" y="88"/>
                </a:cubicBezTo>
                <a:cubicBezTo>
                  <a:pt x="412" y="84"/>
                  <a:pt x="412" y="84"/>
                  <a:pt x="412" y="84"/>
                </a:cubicBezTo>
                <a:cubicBezTo>
                  <a:pt x="481" y="84"/>
                  <a:pt x="481" y="84"/>
                  <a:pt x="481" y="84"/>
                </a:cubicBezTo>
                <a:cubicBezTo>
                  <a:pt x="481" y="80"/>
                  <a:pt x="481" y="80"/>
                  <a:pt x="481" y="80"/>
                </a:cubicBezTo>
                <a:cubicBezTo>
                  <a:pt x="456" y="80"/>
                  <a:pt x="456" y="80"/>
                  <a:pt x="456" y="80"/>
                </a:cubicBezTo>
                <a:cubicBezTo>
                  <a:pt x="456" y="80"/>
                  <a:pt x="456" y="80"/>
                  <a:pt x="456" y="80"/>
                </a:cubicBezTo>
                <a:cubicBezTo>
                  <a:pt x="411" y="80"/>
                  <a:pt x="411" y="80"/>
                  <a:pt x="411" y="80"/>
                </a:cubicBezTo>
                <a:cubicBezTo>
                  <a:pt x="404" y="79"/>
                  <a:pt x="386" y="75"/>
                  <a:pt x="374" y="63"/>
                </a:cubicBezTo>
                <a:cubicBezTo>
                  <a:pt x="357" y="46"/>
                  <a:pt x="357" y="34"/>
                  <a:pt x="357" y="34"/>
                </a:cubicBezTo>
                <a:cubicBezTo>
                  <a:pt x="354" y="34"/>
                  <a:pt x="354" y="34"/>
                  <a:pt x="354" y="34"/>
                </a:cubicBezTo>
                <a:cubicBezTo>
                  <a:pt x="354" y="80"/>
                  <a:pt x="354" y="80"/>
                  <a:pt x="354" y="80"/>
                </a:cubicBezTo>
                <a:cubicBezTo>
                  <a:pt x="350" y="80"/>
                  <a:pt x="350" y="80"/>
                  <a:pt x="350" y="80"/>
                </a:cubicBezTo>
                <a:cubicBezTo>
                  <a:pt x="350" y="34"/>
                  <a:pt x="350" y="34"/>
                  <a:pt x="350" y="34"/>
                </a:cubicBezTo>
                <a:cubicBezTo>
                  <a:pt x="344" y="34"/>
                  <a:pt x="344" y="34"/>
                  <a:pt x="344" y="34"/>
                </a:cubicBezTo>
                <a:cubicBezTo>
                  <a:pt x="344" y="80"/>
                  <a:pt x="344" y="80"/>
                  <a:pt x="344" y="80"/>
                </a:cubicBezTo>
                <a:cubicBezTo>
                  <a:pt x="279" y="80"/>
                  <a:pt x="279" y="80"/>
                  <a:pt x="279" y="80"/>
                </a:cubicBezTo>
                <a:cubicBezTo>
                  <a:pt x="279" y="82"/>
                  <a:pt x="279" y="82"/>
                  <a:pt x="279" y="82"/>
                </a:cubicBezTo>
                <a:cubicBezTo>
                  <a:pt x="244" y="82"/>
                  <a:pt x="244" y="82"/>
                  <a:pt x="244" y="82"/>
                </a:cubicBezTo>
                <a:cubicBezTo>
                  <a:pt x="241" y="62"/>
                  <a:pt x="225" y="46"/>
                  <a:pt x="205" y="43"/>
                </a:cubicBezTo>
                <a:cubicBezTo>
                  <a:pt x="205" y="4"/>
                  <a:pt x="205" y="4"/>
                  <a:pt x="205" y="4"/>
                </a:cubicBezTo>
                <a:cubicBezTo>
                  <a:pt x="207" y="4"/>
                  <a:pt x="207" y="4"/>
                  <a:pt x="207" y="4"/>
                </a:cubicBezTo>
                <a:cubicBezTo>
                  <a:pt x="207" y="0"/>
                  <a:pt x="207" y="0"/>
                  <a:pt x="207" y="0"/>
                </a:cubicBezTo>
                <a:cubicBezTo>
                  <a:pt x="187" y="0"/>
                  <a:pt x="187" y="0"/>
                  <a:pt x="187" y="0"/>
                </a:cubicBezTo>
                <a:cubicBezTo>
                  <a:pt x="187" y="4"/>
                  <a:pt x="187" y="4"/>
                  <a:pt x="187" y="4"/>
                </a:cubicBezTo>
                <a:cubicBezTo>
                  <a:pt x="190" y="4"/>
                  <a:pt x="190" y="4"/>
                  <a:pt x="190" y="4"/>
                </a:cubicBezTo>
                <a:cubicBezTo>
                  <a:pt x="190" y="43"/>
                  <a:pt x="190" y="43"/>
                  <a:pt x="190" y="43"/>
                </a:cubicBezTo>
                <a:cubicBezTo>
                  <a:pt x="188" y="43"/>
                  <a:pt x="187" y="43"/>
                  <a:pt x="186" y="43"/>
                </a:cubicBezTo>
                <a:cubicBezTo>
                  <a:pt x="171" y="8"/>
                  <a:pt x="171" y="8"/>
                  <a:pt x="171" y="8"/>
                </a:cubicBezTo>
                <a:cubicBezTo>
                  <a:pt x="173" y="7"/>
                  <a:pt x="173" y="7"/>
                  <a:pt x="173" y="7"/>
                </a:cubicBezTo>
                <a:cubicBezTo>
                  <a:pt x="173" y="7"/>
                  <a:pt x="173" y="7"/>
                  <a:pt x="173" y="7"/>
                </a:cubicBezTo>
                <a:cubicBezTo>
                  <a:pt x="172" y="3"/>
                  <a:pt x="172" y="3"/>
                  <a:pt x="172" y="3"/>
                </a:cubicBezTo>
                <a:cubicBezTo>
                  <a:pt x="154" y="11"/>
                  <a:pt x="154" y="11"/>
                  <a:pt x="154" y="11"/>
                </a:cubicBezTo>
                <a:cubicBezTo>
                  <a:pt x="155" y="15"/>
                  <a:pt x="155" y="15"/>
                  <a:pt x="155" y="15"/>
                </a:cubicBezTo>
                <a:cubicBezTo>
                  <a:pt x="157" y="14"/>
                  <a:pt x="157" y="14"/>
                  <a:pt x="157" y="14"/>
                </a:cubicBezTo>
                <a:cubicBezTo>
                  <a:pt x="172" y="49"/>
                  <a:pt x="172" y="49"/>
                  <a:pt x="172" y="49"/>
                </a:cubicBezTo>
                <a:cubicBezTo>
                  <a:pt x="171" y="49"/>
                  <a:pt x="170" y="50"/>
                  <a:pt x="169" y="51"/>
                </a:cubicBezTo>
                <a:cubicBezTo>
                  <a:pt x="142" y="24"/>
                  <a:pt x="142" y="24"/>
                  <a:pt x="142" y="24"/>
                </a:cubicBezTo>
                <a:cubicBezTo>
                  <a:pt x="144" y="23"/>
                  <a:pt x="144" y="23"/>
                  <a:pt x="144" y="23"/>
                </a:cubicBezTo>
                <a:cubicBezTo>
                  <a:pt x="144" y="23"/>
                  <a:pt x="144" y="23"/>
                  <a:pt x="144" y="23"/>
                </a:cubicBezTo>
                <a:cubicBezTo>
                  <a:pt x="141" y="20"/>
                  <a:pt x="141" y="20"/>
                  <a:pt x="141" y="20"/>
                </a:cubicBezTo>
                <a:cubicBezTo>
                  <a:pt x="127" y="34"/>
                  <a:pt x="127" y="34"/>
                  <a:pt x="127" y="34"/>
                </a:cubicBezTo>
                <a:cubicBezTo>
                  <a:pt x="130" y="37"/>
                  <a:pt x="130" y="37"/>
                  <a:pt x="130" y="37"/>
                </a:cubicBezTo>
                <a:cubicBezTo>
                  <a:pt x="132" y="35"/>
                  <a:pt x="132" y="35"/>
                  <a:pt x="132" y="35"/>
                </a:cubicBezTo>
                <a:cubicBezTo>
                  <a:pt x="158" y="61"/>
                  <a:pt x="158" y="61"/>
                  <a:pt x="158" y="61"/>
                </a:cubicBezTo>
                <a:cubicBezTo>
                  <a:pt x="157" y="62"/>
                  <a:pt x="157" y="63"/>
                  <a:pt x="156" y="64"/>
                </a:cubicBezTo>
                <a:cubicBezTo>
                  <a:pt x="122" y="51"/>
                  <a:pt x="122" y="51"/>
                  <a:pt x="122" y="51"/>
                </a:cubicBezTo>
                <a:cubicBezTo>
                  <a:pt x="123" y="48"/>
                  <a:pt x="123" y="48"/>
                  <a:pt x="123" y="48"/>
                </a:cubicBezTo>
                <a:cubicBezTo>
                  <a:pt x="123" y="48"/>
                  <a:pt x="123" y="48"/>
                  <a:pt x="123" y="48"/>
                </a:cubicBezTo>
                <a:cubicBezTo>
                  <a:pt x="119" y="47"/>
                  <a:pt x="119" y="47"/>
                  <a:pt x="119" y="47"/>
                </a:cubicBezTo>
                <a:cubicBezTo>
                  <a:pt x="112" y="65"/>
                  <a:pt x="112" y="65"/>
                  <a:pt x="112" y="65"/>
                </a:cubicBezTo>
                <a:cubicBezTo>
                  <a:pt x="116" y="66"/>
                  <a:pt x="116" y="66"/>
                  <a:pt x="116" y="66"/>
                </a:cubicBezTo>
                <a:cubicBezTo>
                  <a:pt x="116" y="64"/>
                  <a:pt x="116" y="64"/>
                  <a:pt x="116" y="64"/>
                </a:cubicBezTo>
                <a:cubicBezTo>
                  <a:pt x="150" y="78"/>
                  <a:pt x="150" y="78"/>
                  <a:pt x="150" y="78"/>
                </a:cubicBezTo>
                <a:cubicBezTo>
                  <a:pt x="150" y="79"/>
                  <a:pt x="149" y="81"/>
                  <a:pt x="149" y="82"/>
                </a:cubicBezTo>
                <a:cubicBezTo>
                  <a:pt x="110" y="82"/>
                  <a:pt x="110" y="82"/>
                  <a:pt x="110" y="82"/>
                </a:cubicBezTo>
                <a:cubicBezTo>
                  <a:pt x="110" y="80"/>
                  <a:pt x="110" y="80"/>
                  <a:pt x="110" y="80"/>
                </a:cubicBezTo>
                <a:cubicBezTo>
                  <a:pt x="68" y="80"/>
                  <a:pt x="68" y="80"/>
                  <a:pt x="68" y="80"/>
                </a:cubicBezTo>
                <a:cubicBezTo>
                  <a:pt x="68" y="80"/>
                  <a:pt x="68" y="80"/>
                  <a:pt x="67" y="80"/>
                </a:cubicBezTo>
                <a:cubicBezTo>
                  <a:pt x="63" y="80"/>
                  <a:pt x="59" y="84"/>
                  <a:pt x="59" y="89"/>
                </a:cubicBezTo>
                <a:cubicBezTo>
                  <a:pt x="59" y="89"/>
                  <a:pt x="59" y="89"/>
                  <a:pt x="59" y="89"/>
                </a:cubicBezTo>
                <a:cubicBezTo>
                  <a:pt x="59" y="98"/>
                  <a:pt x="59" y="98"/>
                  <a:pt x="59" y="98"/>
                </a:cubicBezTo>
                <a:cubicBezTo>
                  <a:pt x="59" y="98"/>
                  <a:pt x="59" y="98"/>
                  <a:pt x="59" y="98"/>
                </a:cubicBezTo>
                <a:cubicBezTo>
                  <a:pt x="59" y="266"/>
                  <a:pt x="59" y="266"/>
                  <a:pt x="59" y="266"/>
                </a:cubicBezTo>
                <a:cubicBezTo>
                  <a:pt x="59" y="266"/>
                  <a:pt x="59" y="266"/>
                  <a:pt x="59" y="266"/>
                </a:cubicBezTo>
                <a:cubicBezTo>
                  <a:pt x="59" y="277"/>
                  <a:pt x="59" y="277"/>
                  <a:pt x="59" y="277"/>
                </a:cubicBezTo>
                <a:cubicBezTo>
                  <a:pt x="59" y="277"/>
                  <a:pt x="59" y="277"/>
                  <a:pt x="59" y="277"/>
                </a:cubicBezTo>
                <a:cubicBezTo>
                  <a:pt x="59" y="282"/>
                  <a:pt x="63" y="286"/>
                  <a:pt x="67" y="286"/>
                </a:cubicBezTo>
                <a:cubicBezTo>
                  <a:pt x="68" y="286"/>
                  <a:pt x="68" y="286"/>
                  <a:pt x="68" y="286"/>
                </a:cubicBezTo>
                <a:cubicBezTo>
                  <a:pt x="108" y="286"/>
                  <a:pt x="108" y="286"/>
                  <a:pt x="108" y="286"/>
                </a:cubicBezTo>
                <a:cubicBezTo>
                  <a:pt x="108" y="286"/>
                  <a:pt x="108" y="286"/>
                  <a:pt x="108" y="286"/>
                </a:cubicBezTo>
                <a:cubicBezTo>
                  <a:pt x="185" y="286"/>
                  <a:pt x="185" y="286"/>
                  <a:pt x="185" y="286"/>
                </a:cubicBezTo>
                <a:cubicBezTo>
                  <a:pt x="185" y="286"/>
                  <a:pt x="185" y="286"/>
                  <a:pt x="185" y="286"/>
                </a:cubicBezTo>
                <a:cubicBezTo>
                  <a:pt x="187" y="286"/>
                  <a:pt x="187" y="286"/>
                  <a:pt x="187" y="286"/>
                </a:cubicBezTo>
                <a:cubicBezTo>
                  <a:pt x="187" y="307"/>
                  <a:pt x="187" y="307"/>
                  <a:pt x="187" y="307"/>
                </a:cubicBezTo>
                <a:cubicBezTo>
                  <a:pt x="185" y="307"/>
                  <a:pt x="185" y="307"/>
                  <a:pt x="185" y="307"/>
                </a:cubicBezTo>
                <a:cubicBezTo>
                  <a:pt x="185" y="307"/>
                  <a:pt x="185" y="307"/>
                  <a:pt x="185" y="307"/>
                </a:cubicBezTo>
                <a:cubicBezTo>
                  <a:pt x="153" y="307"/>
                  <a:pt x="153" y="307"/>
                  <a:pt x="153" y="307"/>
                </a:cubicBezTo>
                <a:cubicBezTo>
                  <a:pt x="153" y="307"/>
                  <a:pt x="153" y="307"/>
                  <a:pt x="153" y="307"/>
                </a:cubicBezTo>
                <a:cubicBezTo>
                  <a:pt x="148" y="307"/>
                  <a:pt x="145" y="310"/>
                  <a:pt x="145" y="315"/>
                </a:cubicBezTo>
                <a:cubicBezTo>
                  <a:pt x="145" y="315"/>
                  <a:pt x="145" y="315"/>
                  <a:pt x="145" y="315"/>
                </a:cubicBezTo>
                <a:cubicBezTo>
                  <a:pt x="145" y="326"/>
                  <a:pt x="145" y="326"/>
                  <a:pt x="145" y="326"/>
                </a:cubicBezTo>
                <a:cubicBezTo>
                  <a:pt x="145" y="326"/>
                  <a:pt x="145" y="326"/>
                  <a:pt x="145" y="326"/>
                </a:cubicBezTo>
                <a:cubicBezTo>
                  <a:pt x="145" y="351"/>
                  <a:pt x="145" y="351"/>
                  <a:pt x="145" y="351"/>
                </a:cubicBezTo>
                <a:cubicBezTo>
                  <a:pt x="86" y="351"/>
                  <a:pt x="86" y="351"/>
                  <a:pt x="86" y="351"/>
                </a:cubicBezTo>
                <a:cubicBezTo>
                  <a:pt x="87" y="400"/>
                  <a:pt x="87" y="400"/>
                  <a:pt x="87" y="400"/>
                </a:cubicBezTo>
                <a:cubicBezTo>
                  <a:pt x="103" y="418"/>
                  <a:pt x="103" y="418"/>
                  <a:pt x="103" y="418"/>
                </a:cubicBezTo>
                <a:cubicBezTo>
                  <a:pt x="103" y="451"/>
                  <a:pt x="103" y="451"/>
                  <a:pt x="103" y="451"/>
                </a:cubicBezTo>
                <a:cubicBezTo>
                  <a:pt x="122" y="459"/>
                  <a:pt x="122" y="459"/>
                  <a:pt x="122" y="459"/>
                </a:cubicBezTo>
                <a:cubicBezTo>
                  <a:pt x="122" y="505"/>
                  <a:pt x="122" y="505"/>
                  <a:pt x="122" y="505"/>
                </a:cubicBezTo>
                <a:cubicBezTo>
                  <a:pt x="38" y="520"/>
                  <a:pt x="7" y="539"/>
                  <a:pt x="4" y="540"/>
                </a:cubicBezTo>
                <a:cubicBezTo>
                  <a:pt x="0" y="540"/>
                  <a:pt x="19" y="543"/>
                  <a:pt x="46" y="556"/>
                </a:cubicBezTo>
                <a:cubicBezTo>
                  <a:pt x="80" y="572"/>
                  <a:pt x="76" y="581"/>
                  <a:pt x="76" y="581"/>
                </a:cubicBezTo>
                <a:cubicBezTo>
                  <a:pt x="76" y="581"/>
                  <a:pt x="135" y="543"/>
                  <a:pt x="263" y="520"/>
                </a:cubicBezTo>
                <a:cubicBezTo>
                  <a:pt x="330" y="508"/>
                  <a:pt x="451" y="503"/>
                  <a:pt x="495" y="512"/>
                </a:cubicBezTo>
                <a:cubicBezTo>
                  <a:pt x="495" y="512"/>
                  <a:pt x="461" y="504"/>
                  <a:pt x="413" y="497"/>
                </a:cubicBezTo>
                <a:close/>
              </a:path>
            </a:pathLst>
          </a:custGeom>
          <a:solidFill>
            <a:srgbClr val="003778"/>
          </a:solidFill>
          <a:ln>
            <a:noFill/>
          </a:ln>
        </p:spPr>
        <p:txBody>
          <a:bodyPr vert="horz" wrap="square" lIns="91440" tIns="45720" rIns="91440" bIns="45720" numCol="1" anchor="t" anchorCtr="0" compatLnSpc="1">
            <a:prstTxWarp prst="textNoShape">
              <a:avLst/>
            </a:prstTxWarp>
          </a:bodyPr>
          <a:lstStyle/>
          <a:p>
            <a:endParaRPr lang="zh-CN" altLang="en-US" dirty="0">
              <a:solidFill>
                <a:srgbClr val="000000"/>
              </a:solidFill>
              <a:latin typeface="Segoe UI Light"/>
              <a:ea typeface="微软雅黑 Light"/>
            </a:endParaRPr>
          </a:p>
        </p:txBody>
      </p:sp>
      <p:cxnSp>
        <p:nvCxnSpPr>
          <p:cNvPr id="32" name="直接连接符 31">
            <a:extLst>
              <a:ext uri="{FF2B5EF4-FFF2-40B4-BE49-F238E27FC236}">
                <a16:creationId xmlns:a16="http://schemas.microsoft.com/office/drawing/2014/main" id="{6C52ED21-20B0-4ECC-B9B9-752FB0152EFC}"/>
              </a:ext>
            </a:extLst>
          </p:cNvPr>
          <p:cNvCxnSpPr>
            <a:cxnSpLocks/>
          </p:cNvCxnSpPr>
          <p:nvPr userDrawn="1"/>
        </p:nvCxnSpPr>
        <p:spPr>
          <a:xfrm>
            <a:off x="928495" y="1006689"/>
            <a:ext cx="10620000" cy="0"/>
          </a:xfrm>
          <a:prstGeom prst="line">
            <a:avLst/>
          </a:prstGeom>
          <a:noFill/>
          <a:ln w="19050" cap="rnd" cmpd="sng" algn="ctr">
            <a:solidFill>
              <a:srgbClr val="194B85"/>
            </a:solidFill>
            <a:prstDash val="solid"/>
            <a:miter lim="800000"/>
          </a:ln>
          <a:effectLst/>
        </p:spPr>
      </p:cxnSp>
      <p:sp>
        <p:nvSpPr>
          <p:cNvPr id="4" name="矩形 3">
            <a:extLst>
              <a:ext uri="{FF2B5EF4-FFF2-40B4-BE49-F238E27FC236}">
                <a16:creationId xmlns:a16="http://schemas.microsoft.com/office/drawing/2014/main" id="{6A7BBB50-F70B-44DB-A3A1-DB0FB95AA8CC}"/>
              </a:ext>
            </a:extLst>
          </p:cNvPr>
          <p:cNvSpPr/>
          <p:nvPr userDrawn="1"/>
        </p:nvSpPr>
        <p:spPr>
          <a:xfrm>
            <a:off x="624658" y="6428704"/>
            <a:ext cx="2340000" cy="400110"/>
          </a:xfrm>
          <a:prstGeom prst="rect">
            <a:avLst/>
          </a:prstGeom>
        </p:spPr>
        <p:txBody>
          <a:bodyPr wrap="square">
            <a:spAutoFit/>
          </a:bodyPr>
          <a:lstStyle/>
          <a:p>
            <a:pPr algn="l"/>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格物计算 致知力行</a:t>
            </a:r>
          </a:p>
        </p:txBody>
      </p:sp>
      <p:sp>
        <p:nvSpPr>
          <p:cNvPr id="34" name="矩形 33">
            <a:extLst>
              <a:ext uri="{FF2B5EF4-FFF2-40B4-BE49-F238E27FC236}">
                <a16:creationId xmlns:a16="http://schemas.microsoft.com/office/drawing/2014/main" id="{577326B6-077A-42E3-B531-54DF16DD3612}"/>
              </a:ext>
            </a:extLst>
          </p:cNvPr>
          <p:cNvSpPr/>
          <p:nvPr userDrawn="1"/>
        </p:nvSpPr>
        <p:spPr>
          <a:xfrm>
            <a:off x="8763000" y="6424300"/>
            <a:ext cx="2804342" cy="400110"/>
          </a:xfrm>
          <a:prstGeom prst="rect">
            <a:avLst/>
          </a:prstGeom>
        </p:spPr>
        <p:txBody>
          <a:bodyPr wrap="square">
            <a:spAutoFit/>
          </a:bodyPr>
          <a:lstStyle/>
          <a:p>
            <a:pPr algn="r"/>
            <a:r>
              <a:rPr lang="zh-CN" altLang="en-US" sz="2000" b="0" dirty="0">
                <a:solidFill>
                  <a:schemeClr val="bg1"/>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rPr>
              <a:t>计算机科学与技术学院</a:t>
            </a:r>
          </a:p>
        </p:txBody>
      </p:sp>
    </p:spTree>
    <p:extLst>
      <p:ext uri="{BB962C8B-B14F-4D97-AF65-F5344CB8AC3E}">
        <p14:creationId xmlns:p14="http://schemas.microsoft.com/office/powerpoint/2010/main" val="18578787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标题+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7" name="内容占位符 6"/>
          <p:cNvSpPr>
            <a:spLocks noGrp="1"/>
          </p:cNvSpPr>
          <p:nvPr>
            <p:ph sz="quarter" idx="11"/>
          </p:nvPr>
        </p:nvSpPr>
        <p:spPr>
          <a:xfrm>
            <a:off x="838200" y="1844861"/>
            <a:ext cx="10515600" cy="451148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40279018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B15D152-39CA-4280-8FCA-2ED57E0F63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5C8775F-39AA-49E3-8E38-EBAB6E3412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54EFF93-7551-4FD5-8EED-60E78A4AC8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1E47D626-EBC9-40E5-AB45-805A2F69DB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68959D9-B20D-43ED-9A30-698615DD4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5DA195-227C-46EF-A8A8-131AD85CB2AA}" type="slidenum">
              <a:rPr lang="zh-CN" altLang="en-US" smtClean="0"/>
              <a:t>‹#›</a:t>
            </a:fld>
            <a:endParaRPr lang="zh-CN" altLang="en-US"/>
          </a:p>
        </p:txBody>
      </p:sp>
    </p:spTree>
    <p:extLst>
      <p:ext uri="{BB962C8B-B14F-4D97-AF65-F5344CB8AC3E}">
        <p14:creationId xmlns:p14="http://schemas.microsoft.com/office/powerpoint/2010/main" val="203441014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4" r:id="rId3"/>
    <p:sldLayoutId id="2147483650"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B15D152-39CA-4280-8FCA-2ED57E0F63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C5C8775F-39AA-49E3-8E38-EBAB6E3412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054EFF93-7551-4FD5-8EED-60E78A4AC8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1E47D626-EBC9-40E5-AB45-805A2F69DB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68959D9-B20D-43ED-9A30-698615DD4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5DA195-227C-46EF-A8A8-131AD85CB2AA}" type="slidenum">
              <a:rPr lang="zh-CN" altLang="en-US" smtClean="0"/>
              <a:t>‹#›</a:t>
            </a:fld>
            <a:endParaRPr lang="zh-CN" altLang="en-US"/>
          </a:p>
        </p:txBody>
      </p:sp>
    </p:spTree>
    <p:extLst>
      <p:ext uri="{BB962C8B-B14F-4D97-AF65-F5344CB8AC3E}">
        <p14:creationId xmlns:p14="http://schemas.microsoft.com/office/powerpoint/2010/main" val="1218713066"/>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Lst>
  <p:hf hdr="0" ftr="0" dt="0"/>
  <p:txStyles>
    <p:titleStyle>
      <a:lvl1pPr algn="l" defTabSz="914400" rtl="0" eaLnBrk="1" latinLnBrk="0" hangingPunct="1">
        <a:lnSpc>
          <a:spcPct val="90000"/>
        </a:lnSpc>
        <a:spcBef>
          <a:spcPct val="0"/>
        </a:spcBef>
        <a:buNone/>
        <a:defRPr sz="3600" b="1" kern="1200" baseline="0">
          <a:solidFill>
            <a:schemeClr val="tx1"/>
          </a:solidFill>
          <a:latin typeface="微软雅黑" panose="020B0503020204020204" pitchFamily="34" charset="-122"/>
          <a:ea typeface="Arial Unicode MS" panose="020B0604020202020204" pitchFamily="34" charset="-122"/>
          <a:cs typeface="+mj-cs"/>
        </a:defRPr>
      </a:lvl1pPr>
    </p:titleStyle>
    <p:bodyStyle>
      <a:lvl1pPr marL="360000" indent="-360000" algn="l" defTabSz="914400" rtl="0" eaLnBrk="1" latinLnBrk="0" hangingPunct="1">
        <a:lnSpc>
          <a:spcPct val="150000"/>
        </a:lnSpc>
        <a:spcBef>
          <a:spcPts val="0"/>
        </a:spcBef>
        <a:buFont typeface="Wingdings" panose="05000000000000000000" pitchFamily="2" charset="2"/>
        <a:buChar char="n"/>
        <a:defRPr sz="2800" kern="1200" baseline="0">
          <a:solidFill>
            <a:schemeClr val="tx1"/>
          </a:solidFill>
          <a:latin typeface="微软雅黑" panose="020B0503020204020204" pitchFamily="34" charset="-122"/>
          <a:ea typeface="Arial Unicode MS" panose="020B0604020202020204" pitchFamily="34" charset="-122"/>
          <a:cs typeface="+mn-cs"/>
        </a:defRPr>
      </a:lvl1pPr>
      <a:lvl2pPr marL="720000" indent="-360000" algn="l" defTabSz="914400" rtl="0" eaLnBrk="1" latinLnBrk="0" hangingPunct="1">
        <a:lnSpc>
          <a:spcPct val="150000"/>
        </a:lnSpc>
        <a:spcBef>
          <a:spcPts val="0"/>
        </a:spcBef>
        <a:buFont typeface="Wingdings" panose="05000000000000000000" pitchFamily="2" charset="2"/>
        <a:buChar char="p"/>
        <a:defRPr sz="2400" kern="1200" baseline="0">
          <a:solidFill>
            <a:schemeClr val="tx1"/>
          </a:solidFill>
          <a:latin typeface="微软雅黑" panose="020B0503020204020204" pitchFamily="34" charset="-122"/>
          <a:ea typeface="Arial Unicode MS" panose="020B0604020202020204" pitchFamily="34" charset="-122"/>
          <a:cs typeface="+mn-cs"/>
        </a:defRPr>
      </a:lvl2pPr>
      <a:lvl3pPr marL="1080000" indent="-360000" algn="l" defTabSz="914400" rtl="0" eaLnBrk="1" latinLnBrk="0" hangingPunct="1">
        <a:lnSpc>
          <a:spcPct val="150000"/>
        </a:lnSpc>
        <a:spcBef>
          <a:spcPts val="0"/>
        </a:spcBef>
        <a:buFont typeface="Wingdings" panose="05000000000000000000" pitchFamily="2" charset="2"/>
        <a:buChar char="u"/>
        <a:defRPr sz="2000" kern="1200" baseline="0">
          <a:solidFill>
            <a:schemeClr val="tx1"/>
          </a:solidFill>
          <a:latin typeface="微软雅黑" panose="020B0503020204020204" pitchFamily="34" charset="-122"/>
          <a:ea typeface="Arial Unicode MS" panose="020B0604020202020204" pitchFamily="34" charset="-122"/>
          <a:cs typeface="+mn-cs"/>
        </a:defRPr>
      </a:lvl3pPr>
      <a:lvl4pPr marL="1440000" indent="-360000" algn="l" defTabSz="914400" rtl="0" eaLnBrk="1" latinLnBrk="0" hangingPunct="1">
        <a:lnSpc>
          <a:spcPct val="150000"/>
        </a:lnSpc>
        <a:spcBef>
          <a:spcPts val="0"/>
        </a:spcBef>
        <a:buFont typeface="Wingdings" panose="05000000000000000000" pitchFamily="2" charset="2"/>
        <a:buChar char="l"/>
        <a:defRPr sz="1800" kern="1200" baseline="0">
          <a:solidFill>
            <a:schemeClr val="tx1"/>
          </a:solidFill>
          <a:latin typeface="微软雅黑" panose="020B0503020204020204" pitchFamily="34" charset="-122"/>
          <a:ea typeface="Arial Unicode MS" panose="020B0604020202020204" pitchFamily="34" charset="-122"/>
          <a:cs typeface="+mn-cs"/>
        </a:defRPr>
      </a:lvl4pPr>
      <a:lvl5pPr marL="1800000" indent="-360000" algn="l" defTabSz="914400" rtl="0" eaLnBrk="1" latinLnBrk="0" hangingPunct="1">
        <a:lnSpc>
          <a:spcPct val="150000"/>
        </a:lnSpc>
        <a:spcBef>
          <a:spcPts val="0"/>
        </a:spcBef>
        <a:buFont typeface="Wingdings" panose="05000000000000000000" pitchFamily="2" charset="2"/>
        <a:buChar char="Ø"/>
        <a:defRPr sz="1800" kern="1200" baseline="0">
          <a:solidFill>
            <a:schemeClr val="tx1"/>
          </a:solidFill>
          <a:latin typeface="微软雅黑" panose="020B0503020204020204" pitchFamily="34" charset="-122"/>
          <a:ea typeface="Arial Unicode MS" panose="020B0604020202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 Id="rId9"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a:extLst>
              <a:ext uri="{FF2B5EF4-FFF2-40B4-BE49-F238E27FC236}">
                <a16:creationId xmlns:a16="http://schemas.microsoft.com/office/drawing/2014/main" id="{7E0775BD-99EA-45B0-97AD-BDBF247F8772}"/>
              </a:ext>
            </a:extLst>
          </p:cNvPr>
          <p:cNvSpPr>
            <a:spLocks noGrp="1"/>
          </p:cNvSpPr>
          <p:nvPr>
            <p:ph type="ctrTitle"/>
          </p:nvPr>
        </p:nvSpPr>
        <p:spPr>
          <a:xfrm>
            <a:off x="522515" y="2543363"/>
            <a:ext cx="11154544" cy="1866077"/>
          </a:xfrm>
        </p:spPr>
        <p:txBody>
          <a:bodyPr>
            <a:normAutofit/>
          </a:bodyPr>
          <a:lstStyle/>
          <a:p>
            <a:pPr>
              <a:lnSpc>
                <a:spcPct val="150000"/>
              </a:lnSpc>
            </a:pPr>
            <a:r>
              <a:rPr lang="zh-CN" altLang="en-US" sz="4400" dirty="0">
                <a:solidFill>
                  <a:srgbClr val="194B85"/>
                </a:solidFill>
              </a:rPr>
              <a:t>工程概论 第</a:t>
            </a:r>
            <a:r>
              <a:rPr lang="en-US" altLang="zh-CN" sz="4400" dirty="0">
                <a:solidFill>
                  <a:srgbClr val="194B85"/>
                </a:solidFill>
              </a:rPr>
              <a:t>0</a:t>
            </a:r>
            <a:r>
              <a:rPr lang="zh-CN" altLang="en-US" sz="4400" dirty="0">
                <a:solidFill>
                  <a:srgbClr val="194B85"/>
                </a:solidFill>
              </a:rPr>
              <a:t>章 课程说明</a:t>
            </a:r>
            <a:endParaRPr lang="zh-CN" altLang="en-US" sz="4800" b="0" dirty="0">
              <a:solidFill>
                <a:srgbClr val="194B85"/>
              </a:solidFill>
              <a:latin typeface="华文楷体" panose="02010600040101010101" pitchFamily="2" charset="-122"/>
              <a:ea typeface="华文楷体" panose="02010600040101010101" pitchFamily="2" charset="-122"/>
            </a:endParaRPr>
          </a:p>
        </p:txBody>
      </p:sp>
      <p:sp>
        <p:nvSpPr>
          <p:cNvPr id="5" name="副标题 4">
            <a:extLst>
              <a:ext uri="{FF2B5EF4-FFF2-40B4-BE49-F238E27FC236}">
                <a16:creationId xmlns:a16="http://schemas.microsoft.com/office/drawing/2014/main" id="{56DD4F3E-44BF-4EFF-8836-1EADA6304598}"/>
              </a:ext>
            </a:extLst>
          </p:cNvPr>
          <p:cNvSpPr>
            <a:spLocks noGrp="1"/>
          </p:cNvSpPr>
          <p:nvPr>
            <p:ph type="subTitle" idx="1"/>
          </p:nvPr>
        </p:nvSpPr>
        <p:spPr>
          <a:xfrm>
            <a:off x="4822824" y="4958431"/>
            <a:ext cx="2853056" cy="641350"/>
          </a:xfrm>
        </p:spPr>
        <p:txBody>
          <a:bodyPr>
            <a:normAutofit/>
          </a:bodyPr>
          <a:lstStyle/>
          <a:p>
            <a:pPr>
              <a:lnSpc>
                <a:spcPct val="150000"/>
              </a:lnSpc>
            </a:pPr>
            <a:r>
              <a:rPr lang="zh-CN" altLang="en-US" b="1" dirty="0">
                <a:solidFill>
                  <a:srgbClr val="194B85"/>
                </a:solidFill>
              </a:rPr>
              <a:t>授课教师：孙运雷</a:t>
            </a:r>
            <a:endParaRPr lang="en-US" altLang="zh-CN" b="1" dirty="0">
              <a:solidFill>
                <a:srgbClr val="194B85"/>
              </a:solidFill>
            </a:endParaRPr>
          </a:p>
        </p:txBody>
      </p:sp>
      <p:sp>
        <p:nvSpPr>
          <p:cNvPr id="4" name="Freeform 9">
            <a:extLst>
              <a:ext uri="{FF2B5EF4-FFF2-40B4-BE49-F238E27FC236}">
                <a16:creationId xmlns:a16="http://schemas.microsoft.com/office/drawing/2014/main" id="{46034B53-CA27-4F07-8E8B-D0C79162317B}"/>
              </a:ext>
            </a:extLst>
          </p:cNvPr>
          <p:cNvSpPr>
            <a:spLocks noEditPoints="1"/>
          </p:cNvSpPr>
          <p:nvPr/>
        </p:nvSpPr>
        <p:spPr bwMode="auto">
          <a:xfrm>
            <a:off x="4478009" y="5148898"/>
            <a:ext cx="373115" cy="374683"/>
          </a:xfrm>
          <a:custGeom>
            <a:avLst/>
            <a:gdLst>
              <a:gd name="T0" fmla="*/ 358 w 490"/>
              <a:gd name="T1" fmla="*/ 250 h 490"/>
              <a:gd name="T2" fmla="*/ 358 w 490"/>
              <a:gd name="T3" fmla="*/ 183 h 490"/>
              <a:gd name="T4" fmla="*/ 328 w 490"/>
              <a:gd name="T5" fmla="*/ 183 h 490"/>
              <a:gd name="T6" fmla="*/ 328 w 490"/>
              <a:gd name="T7" fmla="*/ 250 h 490"/>
              <a:gd name="T8" fmla="*/ 247 w 490"/>
              <a:gd name="T9" fmla="*/ 330 h 490"/>
              <a:gd name="T10" fmla="*/ 246 w 490"/>
              <a:gd name="T11" fmla="*/ 330 h 490"/>
              <a:gd name="T12" fmla="*/ 245 w 490"/>
              <a:gd name="T13" fmla="*/ 330 h 490"/>
              <a:gd name="T14" fmla="*/ 245 w 490"/>
              <a:gd name="T15" fmla="*/ 330 h 490"/>
              <a:gd name="T16" fmla="*/ 243 w 490"/>
              <a:gd name="T17" fmla="*/ 330 h 490"/>
              <a:gd name="T18" fmla="*/ 162 w 490"/>
              <a:gd name="T19" fmla="*/ 250 h 490"/>
              <a:gd name="T20" fmla="*/ 162 w 490"/>
              <a:gd name="T21" fmla="*/ 183 h 490"/>
              <a:gd name="T22" fmla="*/ 132 w 490"/>
              <a:gd name="T23" fmla="*/ 183 h 490"/>
              <a:gd name="T24" fmla="*/ 132 w 490"/>
              <a:gd name="T25" fmla="*/ 250 h 490"/>
              <a:gd name="T26" fmla="*/ 227 w 490"/>
              <a:gd name="T27" fmla="*/ 359 h 490"/>
              <a:gd name="T28" fmla="*/ 227 w 490"/>
              <a:gd name="T29" fmla="*/ 407 h 490"/>
              <a:gd name="T30" fmla="*/ 160 w 490"/>
              <a:gd name="T31" fmla="*/ 426 h 490"/>
              <a:gd name="T32" fmla="*/ 331 w 490"/>
              <a:gd name="T33" fmla="*/ 426 h 490"/>
              <a:gd name="T34" fmla="*/ 263 w 490"/>
              <a:gd name="T35" fmla="*/ 407 h 490"/>
              <a:gd name="T36" fmla="*/ 263 w 490"/>
              <a:gd name="T37" fmla="*/ 360 h 490"/>
              <a:gd name="T38" fmla="*/ 358 w 490"/>
              <a:gd name="T39" fmla="*/ 250 h 490"/>
              <a:gd name="T40" fmla="*/ 244 w 490"/>
              <a:gd name="T41" fmla="*/ 302 h 490"/>
              <a:gd name="T42" fmla="*/ 245 w 490"/>
              <a:gd name="T43" fmla="*/ 302 h 490"/>
              <a:gd name="T44" fmla="*/ 246 w 490"/>
              <a:gd name="T45" fmla="*/ 302 h 490"/>
              <a:gd name="T46" fmla="*/ 300 w 490"/>
              <a:gd name="T47" fmla="*/ 248 h 490"/>
              <a:gd name="T48" fmla="*/ 300 w 490"/>
              <a:gd name="T49" fmla="*/ 118 h 490"/>
              <a:gd name="T50" fmla="*/ 246 w 490"/>
              <a:gd name="T51" fmla="*/ 64 h 490"/>
              <a:gd name="T52" fmla="*/ 245 w 490"/>
              <a:gd name="T53" fmla="*/ 64 h 490"/>
              <a:gd name="T54" fmla="*/ 244 w 490"/>
              <a:gd name="T55" fmla="*/ 64 h 490"/>
              <a:gd name="T56" fmla="*/ 190 w 490"/>
              <a:gd name="T57" fmla="*/ 118 h 490"/>
              <a:gd name="T58" fmla="*/ 190 w 490"/>
              <a:gd name="T59" fmla="*/ 248 h 490"/>
              <a:gd name="T60" fmla="*/ 244 w 490"/>
              <a:gd name="T61" fmla="*/ 302 h 490"/>
              <a:gd name="T62" fmla="*/ 245 w 490"/>
              <a:gd name="T63" fmla="*/ 0 h 490"/>
              <a:gd name="T64" fmla="*/ 490 w 490"/>
              <a:gd name="T65" fmla="*/ 245 h 490"/>
              <a:gd name="T66" fmla="*/ 245 w 490"/>
              <a:gd name="T67" fmla="*/ 490 h 490"/>
              <a:gd name="T68" fmla="*/ 0 w 490"/>
              <a:gd name="T69" fmla="*/ 245 h 490"/>
              <a:gd name="T70" fmla="*/ 245 w 490"/>
              <a:gd name="T71" fmla="*/ 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0" h="490">
                <a:moveTo>
                  <a:pt x="358" y="250"/>
                </a:moveTo>
                <a:lnTo>
                  <a:pt x="358" y="183"/>
                </a:lnTo>
                <a:cubicBezTo>
                  <a:pt x="358" y="165"/>
                  <a:pt x="328" y="164"/>
                  <a:pt x="328" y="183"/>
                </a:cubicBezTo>
                <a:lnTo>
                  <a:pt x="328" y="250"/>
                </a:lnTo>
                <a:cubicBezTo>
                  <a:pt x="328" y="294"/>
                  <a:pt x="292" y="330"/>
                  <a:pt x="247" y="330"/>
                </a:cubicBezTo>
                <a:cubicBezTo>
                  <a:pt x="247" y="330"/>
                  <a:pt x="246" y="330"/>
                  <a:pt x="246" y="330"/>
                </a:cubicBezTo>
                <a:lnTo>
                  <a:pt x="245" y="330"/>
                </a:lnTo>
                <a:lnTo>
                  <a:pt x="245" y="330"/>
                </a:lnTo>
                <a:cubicBezTo>
                  <a:pt x="244" y="330"/>
                  <a:pt x="244" y="330"/>
                  <a:pt x="243" y="330"/>
                </a:cubicBezTo>
                <a:cubicBezTo>
                  <a:pt x="198" y="330"/>
                  <a:pt x="162" y="294"/>
                  <a:pt x="162" y="250"/>
                </a:cubicBezTo>
                <a:lnTo>
                  <a:pt x="162" y="183"/>
                </a:lnTo>
                <a:cubicBezTo>
                  <a:pt x="162" y="165"/>
                  <a:pt x="132" y="164"/>
                  <a:pt x="132" y="183"/>
                </a:cubicBezTo>
                <a:cubicBezTo>
                  <a:pt x="132" y="192"/>
                  <a:pt x="132" y="250"/>
                  <a:pt x="132" y="250"/>
                </a:cubicBezTo>
                <a:cubicBezTo>
                  <a:pt x="132" y="306"/>
                  <a:pt x="173" y="352"/>
                  <a:pt x="227" y="359"/>
                </a:cubicBezTo>
                <a:lnTo>
                  <a:pt x="227" y="407"/>
                </a:lnTo>
                <a:lnTo>
                  <a:pt x="160" y="426"/>
                </a:lnTo>
                <a:lnTo>
                  <a:pt x="331" y="426"/>
                </a:lnTo>
                <a:lnTo>
                  <a:pt x="263" y="407"/>
                </a:lnTo>
                <a:lnTo>
                  <a:pt x="263" y="360"/>
                </a:lnTo>
                <a:cubicBezTo>
                  <a:pt x="317" y="352"/>
                  <a:pt x="358" y="306"/>
                  <a:pt x="358" y="250"/>
                </a:cubicBezTo>
                <a:close/>
                <a:moveTo>
                  <a:pt x="244" y="302"/>
                </a:moveTo>
                <a:cubicBezTo>
                  <a:pt x="244" y="302"/>
                  <a:pt x="245" y="302"/>
                  <a:pt x="245" y="302"/>
                </a:cubicBezTo>
                <a:cubicBezTo>
                  <a:pt x="245" y="302"/>
                  <a:pt x="246" y="302"/>
                  <a:pt x="246" y="302"/>
                </a:cubicBezTo>
                <a:cubicBezTo>
                  <a:pt x="276" y="302"/>
                  <a:pt x="300" y="278"/>
                  <a:pt x="300" y="248"/>
                </a:cubicBezTo>
                <a:lnTo>
                  <a:pt x="300" y="118"/>
                </a:lnTo>
                <a:cubicBezTo>
                  <a:pt x="300" y="88"/>
                  <a:pt x="276" y="64"/>
                  <a:pt x="246" y="64"/>
                </a:cubicBezTo>
                <a:cubicBezTo>
                  <a:pt x="246" y="64"/>
                  <a:pt x="245" y="64"/>
                  <a:pt x="245" y="64"/>
                </a:cubicBezTo>
                <a:cubicBezTo>
                  <a:pt x="245" y="64"/>
                  <a:pt x="244" y="64"/>
                  <a:pt x="244" y="64"/>
                </a:cubicBezTo>
                <a:cubicBezTo>
                  <a:pt x="214" y="64"/>
                  <a:pt x="190" y="88"/>
                  <a:pt x="190" y="118"/>
                </a:cubicBezTo>
                <a:lnTo>
                  <a:pt x="190" y="248"/>
                </a:lnTo>
                <a:cubicBezTo>
                  <a:pt x="190" y="278"/>
                  <a:pt x="214" y="302"/>
                  <a:pt x="244" y="302"/>
                </a:cubicBezTo>
                <a:close/>
                <a:moveTo>
                  <a:pt x="245" y="0"/>
                </a:moveTo>
                <a:cubicBezTo>
                  <a:pt x="381" y="0"/>
                  <a:pt x="490" y="110"/>
                  <a:pt x="490" y="245"/>
                </a:cubicBezTo>
                <a:cubicBezTo>
                  <a:pt x="490" y="381"/>
                  <a:pt x="381" y="490"/>
                  <a:pt x="245" y="490"/>
                </a:cubicBezTo>
                <a:cubicBezTo>
                  <a:pt x="110" y="490"/>
                  <a:pt x="0" y="381"/>
                  <a:pt x="0" y="245"/>
                </a:cubicBezTo>
                <a:cubicBezTo>
                  <a:pt x="0" y="110"/>
                  <a:pt x="110" y="0"/>
                  <a:pt x="245" y="0"/>
                </a:cubicBezTo>
                <a:close/>
              </a:path>
            </a:pathLst>
          </a:custGeom>
          <a:solidFill>
            <a:srgbClr val="194B85"/>
          </a:solidFill>
          <a:ln>
            <a:noFill/>
          </a:ln>
        </p:spPr>
        <p:txBody>
          <a:bodyPr vert="horz" wrap="square" lIns="91440" tIns="45720" rIns="91440" bIns="45720" numCol="1" anchor="t" anchorCtr="0" compatLnSpc="1"/>
          <a:lstStyle/>
          <a:p>
            <a:endParaRPr lang="zh-CN" altLang="en-US">
              <a:solidFill>
                <a:schemeClr val="accent1"/>
              </a:solidFill>
            </a:endParaRPr>
          </a:p>
        </p:txBody>
      </p:sp>
    </p:spTree>
    <p:extLst>
      <p:ext uri="{BB962C8B-B14F-4D97-AF65-F5344CB8AC3E}">
        <p14:creationId xmlns:p14="http://schemas.microsoft.com/office/powerpoint/2010/main" val="140807086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6F0EB4-8CCE-4E9D-845E-6E74211A897B}"/>
              </a:ext>
            </a:extLst>
          </p:cNvPr>
          <p:cNvSpPr>
            <a:spLocks noGrp="1"/>
          </p:cNvSpPr>
          <p:nvPr>
            <p:ph type="title"/>
          </p:nvPr>
        </p:nvSpPr>
        <p:spPr/>
        <p:txBody>
          <a:bodyPr/>
          <a:lstStyle/>
          <a:p>
            <a:r>
              <a:rPr lang="zh-CN" altLang="en-US"/>
              <a:t>考核方式</a:t>
            </a:r>
            <a:endParaRPr lang="zh-CN" altLang="en-US" dirty="0"/>
          </a:p>
        </p:txBody>
      </p:sp>
      <p:sp>
        <p:nvSpPr>
          <p:cNvPr id="4" name="灯片编号占位符 3">
            <a:extLst>
              <a:ext uri="{FF2B5EF4-FFF2-40B4-BE49-F238E27FC236}">
                <a16:creationId xmlns:a16="http://schemas.microsoft.com/office/drawing/2014/main" id="{9DDA7175-5C04-4A8B-8710-820FEA448175}"/>
              </a:ext>
            </a:extLst>
          </p:cNvPr>
          <p:cNvSpPr>
            <a:spLocks noGrp="1"/>
          </p:cNvSpPr>
          <p:nvPr>
            <p:ph type="sldNum" sz="quarter" idx="12"/>
          </p:nvPr>
        </p:nvSpPr>
        <p:spPr/>
        <p:txBody>
          <a:bodyPr/>
          <a:lstStyle/>
          <a:p>
            <a:fld id="{8721491F-D304-4A06-8CBD-23BCF5D1E510}" type="slidenum">
              <a:rPr lang="zh-CN" altLang="en-US" smtClean="0"/>
              <a:pPr/>
              <a:t>10</a:t>
            </a:fld>
            <a:endParaRPr lang="zh-CN" altLang="en-US" dirty="0"/>
          </a:p>
        </p:txBody>
      </p:sp>
      <p:graphicFrame>
        <p:nvGraphicFramePr>
          <p:cNvPr id="3" name="表格 5">
            <a:extLst>
              <a:ext uri="{FF2B5EF4-FFF2-40B4-BE49-F238E27FC236}">
                <a16:creationId xmlns:a16="http://schemas.microsoft.com/office/drawing/2014/main" id="{E566CE14-4C22-8615-56D1-B95B970ABFB1}"/>
              </a:ext>
            </a:extLst>
          </p:cNvPr>
          <p:cNvGraphicFramePr>
            <a:graphicFrameLocks noGrp="1"/>
          </p:cNvGraphicFramePr>
          <p:nvPr>
            <p:extLst>
              <p:ext uri="{D42A27DB-BD31-4B8C-83A1-F6EECF244321}">
                <p14:modId xmlns:p14="http://schemas.microsoft.com/office/powerpoint/2010/main" val="4282934739"/>
              </p:ext>
            </p:extLst>
          </p:nvPr>
        </p:nvGraphicFramePr>
        <p:xfrm>
          <a:off x="401650" y="1149816"/>
          <a:ext cx="11136298" cy="5230291"/>
        </p:xfrm>
        <a:graphic>
          <a:graphicData uri="http://schemas.openxmlformats.org/drawingml/2006/table">
            <a:tbl>
              <a:tblPr>
                <a:tableStyleId>{5C22544A-7EE6-4342-B048-85BDC9FD1C3A}</a:tableStyleId>
              </a:tblPr>
              <a:tblGrid>
                <a:gridCol w="3066006">
                  <a:extLst>
                    <a:ext uri="{9D8B030D-6E8A-4147-A177-3AD203B41FA5}">
                      <a16:colId xmlns:a16="http://schemas.microsoft.com/office/drawing/2014/main" val="4258311822"/>
                    </a:ext>
                  </a:extLst>
                </a:gridCol>
                <a:gridCol w="5779598">
                  <a:extLst>
                    <a:ext uri="{9D8B030D-6E8A-4147-A177-3AD203B41FA5}">
                      <a16:colId xmlns:a16="http://schemas.microsoft.com/office/drawing/2014/main" val="2454345946"/>
                    </a:ext>
                  </a:extLst>
                </a:gridCol>
                <a:gridCol w="704829">
                  <a:extLst>
                    <a:ext uri="{9D8B030D-6E8A-4147-A177-3AD203B41FA5}">
                      <a16:colId xmlns:a16="http://schemas.microsoft.com/office/drawing/2014/main" val="4252621880"/>
                    </a:ext>
                  </a:extLst>
                </a:gridCol>
                <a:gridCol w="1585865">
                  <a:extLst>
                    <a:ext uri="{9D8B030D-6E8A-4147-A177-3AD203B41FA5}">
                      <a16:colId xmlns:a16="http://schemas.microsoft.com/office/drawing/2014/main" val="3998406548"/>
                    </a:ext>
                  </a:extLst>
                </a:gridCol>
              </a:tblGrid>
              <a:tr h="434761">
                <a:tc>
                  <a:txBody>
                    <a:bodyPr/>
                    <a:lstStyle/>
                    <a:p>
                      <a:r>
                        <a:rPr lang="zh-CN" altLang="en-US" b="1" dirty="0">
                          <a:solidFill>
                            <a:srgbClr val="194B85"/>
                          </a:solidFill>
                          <a:latin typeface="微软雅黑" panose="020B0503020204020204" pitchFamily="34" charset="-122"/>
                          <a:ea typeface="微软雅黑" panose="020B0503020204020204" pitchFamily="34" charset="-122"/>
                        </a:rPr>
                        <a:t>章次</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b="1" dirty="0">
                          <a:solidFill>
                            <a:srgbClr val="194B85"/>
                          </a:solidFill>
                          <a:latin typeface="微软雅黑" panose="020B0503020204020204" pitchFamily="34" charset="-122"/>
                          <a:ea typeface="微软雅黑" panose="020B0503020204020204" pitchFamily="34" charset="-122"/>
                        </a:rPr>
                        <a:t>案例分析作业</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zh-CN" altLang="en-US" b="1" dirty="0">
                          <a:solidFill>
                            <a:srgbClr val="194B85"/>
                          </a:solidFill>
                          <a:latin typeface="微软雅黑" panose="020B0503020204020204" pitchFamily="34" charset="-122"/>
                          <a:ea typeface="微软雅黑" panose="020B0503020204020204" pitchFamily="34" charset="-122"/>
                        </a:rPr>
                        <a:t>成绩</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zh-CN" altLang="en-US" b="1" dirty="0">
                          <a:solidFill>
                            <a:srgbClr val="194B85"/>
                          </a:solidFill>
                          <a:latin typeface="微软雅黑" panose="020B0503020204020204" pitchFamily="34" charset="-122"/>
                          <a:ea typeface="微软雅黑" panose="020B0503020204020204" pitchFamily="34" charset="-122"/>
                        </a:rPr>
                        <a:t>截止时间</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3563111559"/>
                  </a:ext>
                </a:extLst>
              </a:tr>
              <a:tr h="409961">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1</a:t>
                      </a:r>
                      <a:r>
                        <a:rPr lang="zh-CN" altLang="en-US" dirty="0">
                          <a:solidFill>
                            <a:srgbClr val="194B85"/>
                          </a:solidFill>
                          <a:latin typeface="微软雅黑 Light" panose="020B0502040204020203" pitchFamily="34" charset="-122"/>
                          <a:ea typeface="微软雅黑 Light" panose="020B0502040204020203" pitchFamily="34" charset="-122"/>
                        </a:rPr>
                        <a:t>章 引言</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参考课堂实例，识别并分析一个计算领域复杂工程问题。</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zh-CN" altLang="en-US" b="1" dirty="0">
                          <a:solidFill>
                            <a:srgbClr val="194B85"/>
                          </a:solidFill>
                          <a:latin typeface="微软雅黑" panose="020B0503020204020204" pitchFamily="34" charset="-122"/>
                          <a:ea typeface="微软雅黑" panose="020B0503020204020204" pitchFamily="34" charset="-122"/>
                        </a:rPr>
                        <a:t>开课第二周末</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958845171"/>
                  </a:ext>
                </a:extLst>
              </a:tr>
              <a:tr h="624155">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2</a:t>
                      </a:r>
                      <a:r>
                        <a:rPr lang="zh-CN" altLang="en-US" dirty="0">
                          <a:solidFill>
                            <a:srgbClr val="194B85"/>
                          </a:solidFill>
                          <a:latin typeface="微软雅黑 Light" panose="020B0502040204020203" pitchFamily="34" charset="-122"/>
                          <a:ea typeface="微软雅黑 Light" panose="020B0502040204020203" pitchFamily="34" charset="-122"/>
                        </a:rPr>
                        <a:t>章 工程与社会</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在第一章的复杂工程问题基础上深刻分析该工程项目对社会的利弊影响</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rowSpan="6">
                  <a:txBody>
                    <a:bodyPr/>
                    <a:lstStyle/>
                    <a:p>
                      <a:pPr algn="ctr"/>
                      <a:r>
                        <a:rPr lang="zh-CN" altLang="en-US" b="1" dirty="0">
                          <a:solidFill>
                            <a:srgbClr val="194B85"/>
                          </a:solidFill>
                          <a:latin typeface="微软雅黑" panose="020B0503020204020204" pitchFamily="34" charset="-122"/>
                          <a:ea typeface="微软雅黑" panose="020B0503020204020204" pitchFamily="34" charset="-122"/>
                        </a:rPr>
                        <a:t>随章节</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400238268"/>
                  </a:ext>
                </a:extLst>
              </a:tr>
              <a:tr h="750408">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3</a:t>
                      </a:r>
                      <a:r>
                        <a:rPr lang="zh-CN" altLang="en-US" dirty="0">
                          <a:solidFill>
                            <a:srgbClr val="194B85"/>
                          </a:solidFill>
                          <a:latin typeface="微软雅黑 Light" panose="020B0502040204020203" pitchFamily="34" charset="-122"/>
                          <a:ea typeface="微软雅黑 Light" panose="020B0502040204020203" pitchFamily="34" charset="-122"/>
                        </a:rPr>
                        <a:t>章 信息安全与隐私</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在第一章的复杂工程问题基础上深刻分析该工程具有哪些安全与隐私隐患</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b="1" dirty="0">
                        <a:solidFill>
                          <a:srgbClr val="194B85"/>
                        </a:solidFill>
                        <a:latin typeface="微软雅黑" panose="020B0503020204020204" pitchFamily="34" charset="-122"/>
                        <a:ea typeface="微软雅黑" panose="020B0503020204020204"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3509645586"/>
                  </a:ext>
                </a:extLst>
              </a:tr>
              <a:tr h="624155">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4</a:t>
                      </a:r>
                      <a:r>
                        <a:rPr lang="zh-CN" altLang="en-US" dirty="0">
                          <a:solidFill>
                            <a:srgbClr val="194B85"/>
                          </a:solidFill>
                          <a:latin typeface="微软雅黑 Light" panose="020B0502040204020203" pitchFamily="34" charset="-122"/>
                          <a:ea typeface="微软雅黑 Light" panose="020B0502040204020203" pitchFamily="34" charset="-122"/>
                        </a:rPr>
                        <a:t>章 职业伦理</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在第一章的复杂工程问题基础上深刻分析该工程项目应该遵守的职业道德和规范及可能产生的伦理问题。</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b="1" dirty="0">
                        <a:solidFill>
                          <a:srgbClr val="194B85"/>
                        </a:solidFill>
                        <a:latin typeface="微软雅黑" panose="020B0503020204020204" pitchFamily="34" charset="-122"/>
                        <a:ea typeface="微软雅黑" panose="020B0503020204020204"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3000503328"/>
                  </a:ext>
                </a:extLst>
              </a:tr>
              <a:tr h="434761">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5</a:t>
                      </a:r>
                      <a:r>
                        <a:rPr lang="zh-CN" altLang="en-US" dirty="0">
                          <a:solidFill>
                            <a:srgbClr val="194B85"/>
                          </a:solidFill>
                          <a:latin typeface="微软雅黑 Light" panose="020B0502040204020203" pitchFamily="34" charset="-122"/>
                          <a:ea typeface="微软雅黑 Light" panose="020B0502040204020203" pitchFamily="34" charset="-122"/>
                        </a:rPr>
                        <a:t>章 知识产权</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在第一章的复杂工程问题基础上深刻分析该工程可能产生的知识产权法律问题，理解应承担的法律责任。</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b="1" dirty="0">
                        <a:solidFill>
                          <a:srgbClr val="194B85"/>
                        </a:solidFill>
                        <a:latin typeface="微软雅黑" panose="020B0503020204020204" pitchFamily="34" charset="-122"/>
                        <a:ea typeface="微软雅黑" panose="020B0503020204020204"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956993104"/>
                  </a:ext>
                </a:extLst>
              </a:tr>
              <a:tr h="624155">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6</a:t>
                      </a:r>
                      <a:r>
                        <a:rPr lang="zh-CN" altLang="en-US" dirty="0">
                          <a:solidFill>
                            <a:srgbClr val="194B85"/>
                          </a:solidFill>
                          <a:latin typeface="微软雅黑 Light" panose="020B0502040204020203" pitchFamily="34" charset="-122"/>
                          <a:ea typeface="微软雅黑 Light" panose="020B0502040204020203" pitchFamily="34" charset="-122"/>
                        </a:rPr>
                        <a:t>章 环境与可持续发展</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在第一章的复杂工程问题基础上深刻分析该工程实践的可持续性。</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b="1" dirty="0">
                        <a:solidFill>
                          <a:srgbClr val="194B85"/>
                        </a:solidFill>
                        <a:latin typeface="微软雅黑" panose="020B0503020204020204" pitchFamily="34" charset="-122"/>
                        <a:ea typeface="微软雅黑" panose="020B0503020204020204"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38444585"/>
                  </a:ext>
                </a:extLst>
              </a:tr>
              <a:tr h="62415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solidFill>
                            <a:srgbClr val="194B85"/>
                          </a:solidFill>
                          <a:latin typeface="微软雅黑 Light" panose="020B0502040204020203" pitchFamily="34" charset="-122"/>
                          <a:ea typeface="微软雅黑 Light" panose="020B0502040204020203" pitchFamily="34" charset="-122"/>
                        </a:rPr>
                        <a:t>第</a:t>
                      </a:r>
                      <a:r>
                        <a:rPr lang="en-US" altLang="zh-CN" dirty="0">
                          <a:solidFill>
                            <a:srgbClr val="194B85"/>
                          </a:solidFill>
                          <a:latin typeface="微软雅黑 Light" panose="020B0502040204020203" pitchFamily="34" charset="-122"/>
                          <a:ea typeface="微软雅黑 Light" panose="020B0502040204020203" pitchFamily="34" charset="-122"/>
                        </a:rPr>
                        <a:t>7</a:t>
                      </a:r>
                      <a:r>
                        <a:rPr lang="zh-CN" altLang="en-US" dirty="0">
                          <a:solidFill>
                            <a:srgbClr val="194B85"/>
                          </a:solidFill>
                          <a:latin typeface="微软雅黑 Light" panose="020B0502040204020203" pitchFamily="34" charset="-122"/>
                          <a:ea typeface="微软雅黑 Light" panose="020B0502040204020203" pitchFamily="34" charset="-122"/>
                        </a:rPr>
                        <a:t>章 工程项目管理与经济决策方法</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在第一章的复杂工程问题基础上模拟推演该工程项目决策与管理的过程。</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10%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b="1" dirty="0">
                        <a:solidFill>
                          <a:srgbClr val="194B85"/>
                        </a:solidFill>
                        <a:latin typeface="微软雅黑" panose="020B0503020204020204" pitchFamily="34" charset="-122"/>
                        <a:ea typeface="微软雅黑" panose="020B0503020204020204"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720683158"/>
                  </a:ext>
                </a:extLst>
              </a:tr>
              <a:tr h="434761">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课程总结</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r>
                        <a:rPr lang="zh-CN" altLang="en-US" dirty="0">
                          <a:solidFill>
                            <a:srgbClr val="194B85"/>
                          </a:solidFill>
                          <a:latin typeface="微软雅黑 Light" panose="020B0502040204020203" pitchFamily="34" charset="-122"/>
                          <a:ea typeface="微软雅黑 Light" panose="020B0502040204020203" pitchFamily="34" charset="-122"/>
                        </a:rPr>
                        <a:t>总结本课程认识，对各章提出完善建议</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algn="ctr"/>
                      <a:r>
                        <a:rPr lang="en-US" altLang="zh-CN" dirty="0">
                          <a:solidFill>
                            <a:srgbClr val="194B85"/>
                          </a:solidFill>
                          <a:latin typeface="微软雅黑 Light" panose="020B0502040204020203" pitchFamily="34" charset="-122"/>
                          <a:ea typeface="微软雅黑 Light" panose="020B0502040204020203" pitchFamily="34" charset="-122"/>
                        </a:rPr>
                        <a:t>30%</a:t>
                      </a:r>
                      <a:endParaRPr lang="zh-CN" altLang="en-US" dirty="0">
                        <a:solidFill>
                          <a:srgbClr val="194B85"/>
                        </a:solidFill>
                        <a:latin typeface="微软雅黑 Light" panose="020B0502040204020203" pitchFamily="34" charset="-122"/>
                        <a:ea typeface="微软雅黑 Light" panose="020B0502040204020203" pitchFamily="34" charset="-122"/>
                      </a:endParaRP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solidFill>
                            <a:srgbClr val="194B85"/>
                          </a:solidFill>
                          <a:latin typeface="微软雅黑" panose="020B0503020204020204" pitchFamily="34" charset="-122"/>
                          <a:ea typeface="微软雅黑" panose="020B0503020204020204" pitchFamily="34" charset="-122"/>
                        </a:rPr>
                        <a:t>结课第二周末</a:t>
                      </a:r>
                    </a:p>
                  </a:txBody>
                  <a:tcPr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888811353"/>
                  </a:ext>
                </a:extLst>
              </a:tr>
            </a:tbl>
          </a:graphicData>
        </a:graphic>
      </p:graphicFrame>
    </p:spTree>
    <p:extLst>
      <p:ext uri="{BB962C8B-B14F-4D97-AF65-F5344CB8AC3E}">
        <p14:creationId xmlns:p14="http://schemas.microsoft.com/office/powerpoint/2010/main" val="3248116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C3F701-A594-52F6-4985-3EDE9BC37392}"/>
              </a:ext>
            </a:extLst>
          </p:cNvPr>
          <p:cNvSpPr>
            <a:spLocks noGrp="1"/>
          </p:cNvSpPr>
          <p:nvPr>
            <p:ph type="title"/>
          </p:nvPr>
        </p:nvSpPr>
        <p:spPr/>
        <p:txBody>
          <a:bodyPr/>
          <a:lstStyle/>
          <a:p>
            <a:r>
              <a:rPr lang="zh-CN" altLang="en-US" dirty="0"/>
              <a:t>课程群及模板</a:t>
            </a:r>
          </a:p>
        </p:txBody>
      </p:sp>
      <p:sp>
        <p:nvSpPr>
          <p:cNvPr id="3" name="内容占位符 2">
            <a:extLst>
              <a:ext uri="{FF2B5EF4-FFF2-40B4-BE49-F238E27FC236}">
                <a16:creationId xmlns:a16="http://schemas.microsoft.com/office/drawing/2014/main" id="{9DA35320-CE2E-32D7-90B3-E9A6314F431A}"/>
              </a:ext>
            </a:extLst>
          </p:cNvPr>
          <p:cNvSpPr>
            <a:spLocks noGrp="1"/>
          </p:cNvSpPr>
          <p:nvPr>
            <p:ph idx="1"/>
          </p:nvPr>
        </p:nvSpPr>
        <p:spPr/>
        <p:txBody>
          <a:bodyPr/>
          <a:lstStyle/>
          <a:p>
            <a:r>
              <a:rPr lang="zh-CN" altLang="zh-CN" dirty="0">
                <a:latin typeface="微软雅黑 Light" panose="020B0502040204020203" pitchFamily="34" charset="-122"/>
                <a:ea typeface="微软雅黑 Light" panose="020B0502040204020203" pitchFamily="34" charset="-122"/>
              </a:rPr>
              <a:t>附件</a:t>
            </a:r>
            <a:r>
              <a:rPr lang="en-US" altLang="zh-CN" dirty="0">
                <a:latin typeface="微软雅黑 Light" panose="020B0502040204020203" pitchFamily="34" charset="-122"/>
                <a:ea typeface="微软雅黑 Light" panose="020B0502040204020203" pitchFamily="34" charset="-122"/>
              </a:rPr>
              <a:t>3 </a:t>
            </a:r>
            <a:r>
              <a:rPr lang="zh-CN" altLang="zh-CN" dirty="0">
                <a:latin typeface="微软雅黑 Light" panose="020B0502040204020203" pitchFamily="34" charset="-122"/>
                <a:ea typeface="微软雅黑 Light" panose="020B0502040204020203" pitchFamily="34" charset="-122"/>
              </a:rPr>
              <a:t>案例分析报告</a:t>
            </a:r>
            <a:r>
              <a:rPr lang="en-US" altLang="zh-CN" dirty="0">
                <a:latin typeface="微软雅黑 Light" panose="020B0502040204020203" pitchFamily="34" charset="-122"/>
                <a:ea typeface="微软雅黑 Light" panose="020B0502040204020203" pitchFamily="34" charset="-122"/>
              </a:rPr>
              <a:t>-word</a:t>
            </a:r>
            <a:r>
              <a:rPr lang="zh-CN" altLang="zh-CN" dirty="0">
                <a:latin typeface="微软雅黑 Light" panose="020B0502040204020203" pitchFamily="34" charset="-122"/>
                <a:ea typeface="微软雅黑 Light" panose="020B0502040204020203" pitchFamily="34" charset="-122"/>
              </a:rPr>
              <a:t>模板</a:t>
            </a:r>
          </a:p>
          <a:p>
            <a:r>
              <a:rPr lang="zh-CN" altLang="zh-CN" dirty="0">
                <a:latin typeface="微软雅黑 Light" panose="020B0502040204020203" pitchFamily="34" charset="-122"/>
                <a:ea typeface="微软雅黑 Light" panose="020B0502040204020203" pitchFamily="34" charset="-122"/>
              </a:rPr>
              <a:t>附件</a:t>
            </a:r>
            <a:r>
              <a:rPr lang="en-US" altLang="zh-CN" dirty="0">
                <a:latin typeface="微软雅黑 Light" panose="020B0502040204020203" pitchFamily="34" charset="-122"/>
                <a:ea typeface="微软雅黑 Light" panose="020B0502040204020203" pitchFamily="34" charset="-122"/>
              </a:rPr>
              <a:t>4 </a:t>
            </a:r>
            <a:r>
              <a:rPr lang="zh-CN" altLang="zh-CN" dirty="0">
                <a:latin typeface="微软雅黑 Light" panose="020B0502040204020203" pitchFamily="34" charset="-122"/>
                <a:ea typeface="微软雅黑 Light" panose="020B0502040204020203" pitchFamily="34" charset="-122"/>
              </a:rPr>
              <a:t>课程总结报告</a:t>
            </a:r>
            <a:r>
              <a:rPr lang="en-US" altLang="zh-CN" dirty="0">
                <a:latin typeface="微软雅黑 Light" panose="020B0502040204020203" pitchFamily="34" charset="-122"/>
                <a:ea typeface="微软雅黑 Light" panose="020B0502040204020203" pitchFamily="34" charset="-122"/>
              </a:rPr>
              <a:t>-word</a:t>
            </a:r>
            <a:r>
              <a:rPr lang="zh-CN" altLang="zh-CN" dirty="0">
                <a:latin typeface="微软雅黑 Light" panose="020B0502040204020203" pitchFamily="34" charset="-122"/>
                <a:ea typeface="微软雅黑 Light" panose="020B0502040204020203" pitchFamily="34" charset="-122"/>
              </a:rPr>
              <a:t>模板</a:t>
            </a:r>
            <a:endParaRPr lang="en-US" altLang="zh-CN" dirty="0">
              <a:latin typeface="微软雅黑 Light" panose="020B0502040204020203" pitchFamily="34" charset="-122"/>
              <a:ea typeface="微软雅黑 Light" panose="020B0502040204020203" pitchFamily="34" charset="-122"/>
            </a:endParaRPr>
          </a:p>
          <a:p>
            <a:pPr marL="0" algn="l" rtl="0" eaLnBrk="1" fontAlgn="ctr" latinLnBrk="0" hangingPunct="1">
              <a:spcBef>
                <a:spcPts val="0"/>
              </a:spcBef>
              <a:spcAft>
                <a:spcPts val="0"/>
              </a:spcAft>
            </a:pPr>
            <a:r>
              <a:rPr lang="zh-CN" altLang="en-US" sz="2400" dirty="0">
                <a:latin typeface="微软雅黑 Light" panose="020B0502040204020203" pitchFamily="34" charset="-122"/>
                <a:ea typeface="微软雅黑 Light" panose="020B0502040204020203" pitchFamily="34" charset="-122"/>
              </a:rPr>
              <a:t>作业提交方式：</a:t>
            </a:r>
            <a:endParaRPr lang="en-US" altLang="zh-CN" sz="2400" dirty="0">
              <a:latin typeface="微软雅黑 Light" panose="020B0502040204020203" pitchFamily="34" charset="-122"/>
              <a:ea typeface="微软雅黑 Light" panose="020B0502040204020203" pitchFamily="34" charset="-122"/>
            </a:endParaRPr>
          </a:p>
          <a:p>
            <a:pPr marL="817200" lvl="2" fontAlgn="ctr"/>
            <a:r>
              <a:rPr lang="zh-CN" altLang="en-US" b="1" dirty="0">
                <a:latin typeface="微软雅黑" panose="020B0503020204020204" pitchFamily="34" charset="-122"/>
                <a:ea typeface="微软雅黑" panose="020B0503020204020204" pitchFamily="34" charset="-122"/>
              </a:rPr>
              <a:t>联系群课程助教，上交电子版</a:t>
            </a:r>
            <a:endParaRPr lang="en-US" altLang="zh-CN" b="1" dirty="0">
              <a:latin typeface="微软雅黑" panose="020B0503020204020204" pitchFamily="34" charset="-122"/>
              <a:ea typeface="微软雅黑" panose="020B0503020204020204" pitchFamily="34" charset="-122"/>
            </a:endParaRPr>
          </a:p>
          <a:p>
            <a:pPr marL="0" algn="l" rtl="0" eaLnBrk="1" fontAlgn="ctr" latinLnBrk="0" hangingPunct="1">
              <a:spcBef>
                <a:spcPts val="0"/>
              </a:spcBef>
              <a:spcAft>
                <a:spcPts val="0"/>
              </a:spcAft>
            </a:pPr>
            <a:r>
              <a:rPr lang="zh-CN" altLang="en-US" sz="2400" b="0" i="0" u="none" strike="noStrike" dirty="0">
                <a:effectLst/>
                <a:latin typeface="微软雅黑 Light" panose="020B0502040204020203" pitchFamily="34" charset="-122"/>
                <a:ea typeface="微软雅黑 Light" panose="020B0502040204020203" pitchFamily="34" charset="-122"/>
              </a:rPr>
              <a:t>作业文件命名方式：</a:t>
            </a:r>
            <a:endParaRPr lang="en-US" altLang="zh-CN" sz="2400" b="0" i="0" u="none" strike="noStrike" dirty="0">
              <a:effectLst/>
              <a:latin typeface="微软雅黑 Light" panose="020B0502040204020203" pitchFamily="34" charset="-122"/>
              <a:ea typeface="微软雅黑 Light" panose="020B0502040204020203" pitchFamily="34" charset="-122"/>
            </a:endParaRPr>
          </a:p>
          <a:p>
            <a:pPr marL="817200" lvl="2" fontAlgn="ctr"/>
            <a:r>
              <a:rPr lang="zh-CN" altLang="zh-CN" b="1" i="0" u="none" strike="noStrike" kern="1200" dirty="0">
                <a:solidFill>
                  <a:srgbClr val="194B85"/>
                </a:solidFill>
                <a:effectLst/>
                <a:latin typeface="微软雅黑" panose="020B0503020204020204" pitchFamily="34" charset="-122"/>
                <a:ea typeface="微软雅黑" panose="020B0503020204020204" pitchFamily="34" charset="-122"/>
              </a:rPr>
              <a:t>案例分析报告</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计算</a:t>
            </a:r>
            <a:r>
              <a:rPr lang="en-US" altLang="zh-CN" b="1" dirty="0">
                <a:latin typeface="微软雅黑" panose="020B0503020204020204" pitchFamily="34" charset="-122"/>
                <a:ea typeface="微软雅黑" panose="020B0503020204020204" pitchFamily="34" charset="-122"/>
              </a:rPr>
              <a:t>21</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01-</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学号</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姓名</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第</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x</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章</a:t>
            </a:r>
            <a:endParaRPr lang="en-US" altLang="zh-CN" b="1" i="0" u="none" strike="noStrike" kern="1200" dirty="0">
              <a:solidFill>
                <a:srgbClr val="194B85"/>
              </a:solidFill>
              <a:effectLst/>
              <a:latin typeface="微软雅黑" panose="020B0503020204020204" pitchFamily="34" charset="-122"/>
              <a:ea typeface="微软雅黑" panose="020B0503020204020204" pitchFamily="34" charset="-122"/>
            </a:endParaRPr>
          </a:p>
          <a:p>
            <a:pPr marL="817200" lvl="2" fontAlgn="ct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课程总结报告</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本研</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2101-</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学号</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姓名</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第</a:t>
            </a:r>
            <a:r>
              <a:rPr lang="en-US" altLang="zh-CN" b="1" i="0" u="none" strike="noStrike" kern="1200" dirty="0">
                <a:solidFill>
                  <a:srgbClr val="194B85"/>
                </a:solidFill>
                <a:effectLst/>
                <a:latin typeface="微软雅黑" panose="020B0503020204020204" pitchFamily="34" charset="-122"/>
                <a:ea typeface="微软雅黑" panose="020B0503020204020204" pitchFamily="34" charset="-122"/>
              </a:rPr>
              <a:t>x</a:t>
            </a:r>
            <a:r>
              <a:rPr lang="zh-CN" altLang="en-US" b="1" i="0" u="none" strike="noStrike" kern="1200" dirty="0">
                <a:solidFill>
                  <a:srgbClr val="194B85"/>
                </a:solidFill>
                <a:effectLst/>
                <a:latin typeface="微软雅黑" panose="020B0503020204020204" pitchFamily="34" charset="-122"/>
                <a:ea typeface="微软雅黑" panose="020B0503020204020204" pitchFamily="34" charset="-122"/>
              </a:rPr>
              <a:t>章</a:t>
            </a:r>
            <a:endParaRPr lang="zh-CN" altLang="en-US" dirty="0"/>
          </a:p>
        </p:txBody>
      </p:sp>
      <p:sp>
        <p:nvSpPr>
          <p:cNvPr id="4" name="灯片编号占位符 3">
            <a:extLst>
              <a:ext uri="{FF2B5EF4-FFF2-40B4-BE49-F238E27FC236}">
                <a16:creationId xmlns:a16="http://schemas.microsoft.com/office/drawing/2014/main" id="{C00A7369-EE9A-A42E-1C60-6294DFF082F1}"/>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EE5DA195-227C-46EF-A8A8-131AD85CB2AA}" type="slidenum">
              <a:rPr kumimoji="0" lang="zh-CN" altLang="en-US" sz="1600" b="1" i="0" u="none" strike="noStrike" kern="120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zh-CN" altLang="en-US" sz="16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6" name="图片 5">
            <a:extLst>
              <a:ext uri="{FF2B5EF4-FFF2-40B4-BE49-F238E27FC236}">
                <a16:creationId xmlns:a16="http://schemas.microsoft.com/office/drawing/2014/main" id="{2D80BAA9-29F3-716A-A711-F7BFA8771480}"/>
              </a:ext>
            </a:extLst>
          </p:cNvPr>
          <p:cNvPicPr>
            <a:picLocks noChangeAspect="1"/>
          </p:cNvPicPr>
          <p:nvPr/>
        </p:nvPicPr>
        <p:blipFill rotWithShape="1">
          <a:blip r:embed="rId2">
            <a:extLst>
              <a:ext uri="{28A0092B-C50C-407E-A947-70E740481C1C}">
                <a14:useLocalDpi xmlns:a14="http://schemas.microsoft.com/office/drawing/2010/main" val="0"/>
              </a:ext>
            </a:extLst>
          </a:blip>
          <a:srcRect b="20500"/>
          <a:stretch/>
        </p:blipFill>
        <p:spPr>
          <a:xfrm>
            <a:off x="6713399" y="1568688"/>
            <a:ext cx="4533900" cy="4089102"/>
          </a:xfrm>
          <a:prstGeom prst="rect">
            <a:avLst/>
          </a:prstGeom>
        </p:spPr>
      </p:pic>
    </p:spTree>
    <p:extLst>
      <p:ext uri="{BB962C8B-B14F-4D97-AF65-F5344CB8AC3E}">
        <p14:creationId xmlns:p14="http://schemas.microsoft.com/office/powerpoint/2010/main" val="4072019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6F0EB4-8CCE-4E9D-845E-6E74211A897B}"/>
              </a:ext>
            </a:extLst>
          </p:cNvPr>
          <p:cNvSpPr>
            <a:spLocks noGrp="1"/>
          </p:cNvSpPr>
          <p:nvPr>
            <p:ph type="title"/>
          </p:nvPr>
        </p:nvSpPr>
        <p:spPr/>
        <p:txBody>
          <a:bodyPr/>
          <a:lstStyle/>
          <a:p>
            <a:r>
              <a:rPr lang="zh-CN" altLang="en-US" dirty="0"/>
              <a:t>案例分析评分标准</a:t>
            </a:r>
          </a:p>
        </p:txBody>
      </p:sp>
      <p:sp>
        <p:nvSpPr>
          <p:cNvPr id="4" name="灯片编号占位符 3">
            <a:extLst>
              <a:ext uri="{FF2B5EF4-FFF2-40B4-BE49-F238E27FC236}">
                <a16:creationId xmlns:a16="http://schemas.microsoft.com/office/drawing/2014/main" id="{9DDA7175-5C04-4A8B-8710-820FEA448175}"/>
              </a:ext>
            </a:extLst>
          </p:cNvPr>
          <p:cNvSpPr>
            <a:spLocks noGrp="1"/>
          </p:cNvSpPr>
          <p:nvPr>
            <p:ph type="sldNum" sz="quarter" idx="12"/>
          </p:nvPr>
        </p:nvSpPr>
        <p:spPr/>
        <p:txBody>
          <a:bodyPr/>
          <a:lstStyle/>
          <a:p>
            <a:fld id="{8721491F-D304-4A06-8CBD-23BCF5D1E510}" type="slidenum">
              <a:rPr lang="zh-CN" altLang="en-US" smtClean="0"/>
              <a:pPr/>
              <a:t>12</a:t>
            </a:fld>
            <a:endParaRPr lang="zh-CN" altLang="en-US" dirty="0"/>
          </a:p>
        </p:txBody>
      </p:sp>
      <p:graphicFrame>
        <p:nvGraphicFramePr>
          <p:cNvPr id="8" name="表格 7">
            <a:extLst>
              <a:ext uri="{FF2B5EF4-FFF2-40B4-BE49-F238E27FC236}">
                <a16:creationId xmlns:a16="http://schemas.microsoft.com/office/drawing/2014/main" id="{217C384A-DBD7-4569-A883-6B9D506BBEB8}"/>
              </a:ext>
            </a:extLst>
          </p:cNvPr>
          <p:cNvGraphicFramePr>
            <a:graphicFrameLocks noGrp="1"/>
          </p:cNvGraphicFramePr>
          <p:nvPr>
            <p:extLst>
              <p:ext uri="{D42A27DB-BD31-4B8C-83A1-F6EECF244321}">
                <p14:modId xmlns:p14="http://schemas.microsoft.com/office/powerpoint/2010/main" val="33600746"/>
              </p:ext>
            </p:extLst>
          </p:nvPr>
        </p:nvGraphicFramePr>
        <p:xfrm>
          <a:off x="861633" y="1226817"/>
          <a:ext cx="10676315" cy="4940778"/>
        </p:xfrm>
        <a:graphic>
          <a:graphicData uri="http://schemas.openxmlformats.org/drawingml/2006/table">
            <a:tbl>
              <a:tblPr>
                <a:tableStyleId>{5C22544A-7EE6-4342-B048-85BDC9FD1C3A}</a:tableStyleId>
              </a:tblPr>
              <a:tblGrid>
                <a:gridCol w="2053401">
                  <a:extLst>
                    <a:ext uri="{9D8B030D-6E8A-4147-A177-3AD203B41FA5}">
                      <a16:colId xmlns:a16="http://schemas.microsoft.com/office/drawing/2014/main" val="4011104020"/>
                    </a:ext>
                  </a:extLst>
                </a:gridCol>
                <a:gridCol w="2866050">
                  <a:extLst>
                    <a:ext uri="{9D8B030D-6E8A-4147-A177-3AD203B41FA5}">
                      <a16:colId xmlns:a16="http://schemas.microsoft.com/office/drawing/2014/main" val="1021694275"/>
                    </a:ext>
                  </a:extLst>
                </a:gridCol>
                <a:gridCol w="5756864">
                  <a:extLst>
                    <a:ext uri="{9D8B030D-6E8A-4147-A177-3AD203B41FA5}">
                      <a16:colId xmlns:a16="http://schemas.microsoft.com/office/drawing/2014/main" val="2123057381"/>
                    </a:ext>
                  </a:extLst>
                </a:gridCol>
              </a:tblGrid>
              <a:tr h="611686">
                <a:tc>
                  <a:txBody>
                    <a:bodyPr/>
                    <a:lstStyle/>
                    <a:p>
                      <a:pPr marL="0" algn="ctr" defTabSz="914400" rtl="0" eaLnBrk="1" fontAlgn="ctr" latinLnBrk="0" hangingPunct="1">
                        <a:spcAft>
                          <a:spcPts val="0"/>
                        </a:spcAft>
                      </a:pPr>
                      <a:r>
                        <a:rPr lang="zh-CN" altLang="en-US" sz="1800" b="1" u="none" strike="noStrike" kern="1200" dirty="0">
                          <a:solidFill>
                            <a:srgbClr val="194B85"/>
                          </a:solidFill>
                          <a:effectLst/>
                          <a:latin typeface="微软雅黑" panose="020B0503020204020204" pitchFamily="34" charset="-122"/>
                          <a:ea typeface="微软雅黑" panose="020B0503020204020204" pitchFamily="34" charset="-122"/>
                          <a:cs typeface="+mn-cs"/>
                        </a:rPr>
                        <a:t>评分项目</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ctr" defTabSz="914400" rtl="0" eaLnBrk="1" fontAlgn="ctr" latinLnBrk="0" hangingPunct="1">
                        <a:spcAft>
                          <a:spcPts val="0"/>
                        </a:spcAft>
                      </a:pPr>
                      <a:r>
                        <a:rPr lang="zh-CN" altLang="en-US" sz="1800" b="1" u="none" strike="noStrike" kern="1200" dirty="0">
                          <a:solidFill>
                            <a:srgbClr val="194B85"/>
                          </a:solidFill>
                          <a:effectLst/>
                          <a:latin typeface="微软雅黑" panose="020B0503020204020204" pitchFamily="34" charset="-122"/>
                          <a:ea typeface="微软雅黑" panose="020B0503020204020204" pitchFamily="34" charset="-122"/>
                          <a:cs typeface="+mn-cs"/>
                        </a:rPr>
                        <a:t>评价点</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ctr" defTabSz="914400" rtl="0" eaLnBrk="1" fontAlgn="ctr" latinLnBrk="0" hangingPunct="1">
                        <a:spcAft>
                          <a:spcPts val="0"/>
                        </a:spcAft>
                      </a:pPr>
                      <a:r>
                        <a:rPr lang="zh-CN" altLang="en-US" sz="1800" b="1" u="none" strike="noStrike" kern="1200" dirty="0">
                          <a:solidFill>
                            <a:srgbClr val="194B85"/>
                          </a:solidFill>
                          <a:effectLst/>
                          <a:latin typeface="微软雅黑" panose="020B0503020204020204" pitchFamily="34" charset="-122"/>
                          <a:ea typeface="微软雅黑" panose="020B0503020204020204" pitchFamily="34" charset="-122"/>
                          <a:cs typeface="+mn-cs"/>
                        </a:rPr>
                        <a:t>评分标准</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4084303805"/>
                  </a:ext>
                </a:extLst>
              </a:tr>
              <a:tr h="1170025">
                <a:tc rowSpan="3">
                  <a:txBody>
                    <a:bodyPr/>
                    <a:lstStyle/>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案例正文（</a:t>
                      </a:r>
                      <a:r>
                        <a:rPr 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60%</a:t>
                      </a: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案例选题（</a:t>
                      </a:r>
                      <a:r>
                        <a:rPr 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20%</a:t>
                      </a: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选题紧密联系主题，具有典型性，意义重大，材料以作者实地调研获得的一手资料为主；内容充实。</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217633562"/>
                  </a:ext>
                </a:extLst>
              </a:tr>
              <a:tr h="819017">
                <a:tc vMerge="1">
                  <a:txBody>
                    <a:bodyPr/>
                    <a:lstStyle/>
                    <a:p>
                      <a:endParaRPr lang="zh-CN" altLang="en-US"/>
                    </a:p>
                  </a:txBody>
                  <a:tcPr/>
                </a:tc>
                <a:tc>
                  <a:txBody>
                    <a:bodyPr/>
                    <a:lstStyle/>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案例内容（</a:t>
                      </a:r>
                      <a:r>
                        <a:rPr 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30%</a:t>
                      </a: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谋篇布局非常合理；起承转合分明；内容丰富，事件发展和冲突描述清晰。</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974530448"/>
                  </a:ext>
                </a:extLst>
              </a:tr>
              <a:tr h="1170025">
                <a:tc vMerge="1">
                  <a:txBody>
                    <a:bodyPr/>
                    <a:lstStyle/>
                    <a:p>
                      <a:endParaRPr lang="zh-CN" altLang="en-US"/>
                    </a:p>
                  </a:txBody>
                  <a:tcPr/>
                </a:tc>
                <a:tc>
                  <a:txBody>
                    <a:bodyPr/>
                    <a:lstStyle/>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文本质量（</a:t>
                      </a:r>
                      <a:r>
                        <a:rPr 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10%</a:t>
                      </a: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文本规范，语言生动，条理清晰，可读性强，摘要精炼，结语富有启发性，能引发深刻思考。</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543640885"/>
                  </a:ext>
                </a:extLst>
              </a:tr>
              <a:tr h="1170025">
                <a:tc>
                  <a:txBody>
                    <a:bodyPr/>
                    <a:lstStyle/>
                    <a:p>
                      <a:pPr marL="0" algn="ctr" defTabSz="914400" rtl="0" eaLnBrk="1" fontAlgn="ctr" latinLnBrk="0" hangingPunct="1">
                        <a:spcAft>
                          <a:spcPts val="0"/>
                        </a:spcAft>
                      </a:pPr>
                      <a:r>
                        <a:rPr lang="zh-CN" altLang="en-US" sz="1800" u="none" strike="noStrike" kern="1200">
                          <a:solidFill>
                            <a:srgbClr val="194B85"/>
                          </a:solidFill>
                          <a:effectLst/>
                          <a:latin typeface="微软雅黑 Light" panose="020B0502040204020203" pitchFamily="34" charset="-122"/>
                          <a:ea typeface="微软雅黑 Light" panose="020B0502040204020203" pitchFamily="34" charset="-122"/>
                          <a:cs typeface="+mn-cs"/>
                        </a:rPr>
                        <a:t>案例分析报告（</a:t>
                      </a:r>
                      <a:r>
                        <a:rPr lang="en-US" sz="1800" u="none" strike="noStrike" kern="1200">
                          <a:solidFill>
                            <a:srgbClr val="194B85"/>
                          </a:solidFill>
                          <a:effectLst/>
                          <a:latin typeface="微软雅黑 Light" panose="020B0502040204020203" pitchFamily="34" charset="-122"/>
                          <a:ea typeface="微软雅黑 Light" panose="020B0502040204020203" pitchFamily="34" charset="-122"/>
                          <a:cs typeface="+mn-cs"/>
                        </a:rPr>
                        <a:t>40%</a:t>
                      </a:r>
                      <a:r>
                        <a:rPr lang="zh-CN" altLang="en-US" sz="1800" u="none" strike="noStrike" kern="120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理论应用、分析水平、对策可行性</a:t>
                      </a:r>
                    </a:p>
                    <a:p>
                      <a:pPr marL="0" algn="ctr"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r>
                        <a:rPr 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40%</a:t>
                      </a: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zh-CN" altLang="en-US" sz="18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使用的理论和工具准确、合理；有恰当的分析框架，逻辑性强；分析深刻且准确；建议具有针对性、可行性和创新性。</a:t>
                      </a:r>
                    </a:p>
                  </a:txBody>
                  <a:tcPr marL="45720" marR="4572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630976805"/>
                  </a:ext>
                </a:extLst>
              </a:tr>
            </a:tbl>
          </a:graphicData>
        </a:graphic>
      </p:graphicFrame>
    </p:spTree>
    <p:extLst>
      <p:ext uri="{BB962C8B-B14F-4D97-AF65-F5344CB8AC3E}">
        <p14:creationId xmlns:p14="http://schemas.microsoft.com/office/powerpoint/2010/main" val="1524536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6F0EB4-8CCE-4E9D-845E-6E74211A897B}"/>
              </a:ext>
            </a:extLst>
          </p:cNvPr>
          <p:cNvSpPr>
            <a:spLocks noGrp="1"/>
          </p:cNvSpPr>
          <p:nvPr>
            <p:ph type="title"/>
          </p:nvPr>
        </p:nvSpPr>
        <p:spPr/>
        <p:txBody>
          <a:bodyPr/>
          <a:lstStyle/>
          <a:p>
            <a:r>
              <a:rPr lang="zh-CN" altLang="en-US" dirty="0"/>
              <a:t>课程总结报告评分标准</a:t>
            </a:r>
          </a:p>
        </p:txBody>
      </p:sp>
      <p:sp>
        <p:nvSpPr>
          <p:cNvPr id="4" name="灯片编号占位符 3">
            <a:extLst>
              <a:ext uri="{FF2B5EF4-FFF2-40B4-BE49-F238E27FC236}">
                <a16:creationId xmlns:a16="http://schemas.microsoft.com/office/drawing/2014/main" id="{9DDA7175-5C04-4A8B-8710-820FEA448175}"/>
              </a:ext>
            </a:extLst>
          </p:cNvPr>
          <p:cNvSpPr>
            <a:spLocks noGrp="1"/>
          </p:cNvSpPr>
          <p:nvPr>
            <p:ph type="sldNum" sz="quarter" idx="12"/>
          </p:nvPr>
        </p:nvSpPr>
        <p:spPr/>
        <p:txBody>
          <a:bodyPr/>
          <a:lstStyle/>
          <a:p>
            <a:fld id="{8721491F-D304-4A06-8CBD-23BCF5D1E510}" type="slidenum">
              <a:rPr lang="zh-CN" altLang="en-US" smtClean="0"/>
              <a:pPr/>
              <a:t>13</a:t>
            </a:fld>
            <a:endParaRPr lang="zh-CN" altLang="en-US" dirty="0"/>
          </a:p>
        </p:txBody>
      </p:sp>
      <p:graphicFrame>
        <p:nvGraphicFramePr>
          <p:cNvPr id="7" name="表格 6">
            <a:extLst>
              <a:ext uri="{FF2B5EF4-FFF2-40B4-BE49-F238E27FC236}">
                <a16:creationId xmlns:a16="http://schemas.microsoft.com/office/drawing/2014/main" id="{721E52F1-42D4-4330-9114-CA5B839CBD01}"/>
              </a:ext>
            </a:extLst>
          </p:cNvPr>
          <p:cNvGraphicFramePr>
            <a:graphicFrameLocks noGrp="1"/>
          </p:cNvGraphicFramePr>
          <p:nvPr>
            <p:extLst>
              <p:ext uri="{D42A27DB-BD31-4B8C-83A1-F6EECF244321}">
                <p14:modId xmlns:p14="http://schemas.microsoft.com/office/powerpoint/2010/main" val="1236659284"/>
              </p:ext>
            </p:extLst>
          </p:nvPr>
        </p:nvGraphicFramePr>
        <p:xfrm>
          <a:off x="613692" y="1351215"/>
          <a:ext cx="10985074" cy="3797656"/>
        </p:xfrm>
        <a:graphic>
          <a:graphicData uri="http://schemas.openxmlformats.org/drawingml/2006/table">
            <a:tbl>
              <a:tblPr>
                <a:tableStyleId>{5C22544A-7EE6-4342-B048-85BDC9FD1C3A}</a:tableStyleId>
              </a:tblPr>
              <a:tblGrid>
                <a:gridCol w="10985074">
                  <a:extLst>
                    <a:ext uri="{9D8B030D-6E8A-4147-A177-3AD203B41FA5}">
                      <a16:colId xmlns:a16="http://schemas.microsoft.com/office/drawing/2014/main" val="1783942160"/>
                    </a:ext>
                  </a:extLst>
                </a:gridCol>
              </a:tblGrid>
              <a:tr h="446783">
                <a:tc>
                  <a:txBody>
                    <a:bodyPr/>
                    <a:lstStyle/>
                    <a:p>
                      <a:pPr marL="0" algn="ctr" defTabSz="914400" rtl="0" eaLnBrk="1" fontAlgn="ctr" latinLnBrk="0" hangingPunct="1">
                        <a:spcAft>
                          <a:spcPts val="0"/>
                        </a:spcAft>
                      </a:pP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参考评分细则</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922505192"/>
                  </a:ext>
                </a:extLst>
              </a:tr>
              <a:tr h="3350873">
                <a:tc>
                  <a:txBody>
                    <a:bodyPr/>
                    <a:lstStyle/>
                    <a:p>
                      <a:pPr marL="0" algn="l" defTabSz="914400" rtl="0" eaLnBrk="1" fontAlgn="ctr" latinLnBrk="0" hangingPunct="1">
                        <a:lnSpc>
                          <a:spcPct val="130000"/>
                        </a:lnSpc>
                        <a:spcAft>
                          <a:spcPts val="0"/>
                        </a:spcAft>
                      </a:pPr>
                      <a:r>
                        <a:rPr 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A-</a:t>
                      </a: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课程认识深刻，问题思考深入，结构完整、格式规范、版面整洁美观，文本编辑工具运用熟练。</a:t>
                      </a:r>
                    </a:p>
                    <a:p>
                      <a:pPr marL="0" algn="l" defTabSz="914400" rtl="0" eaLnBrk="1" fontAlgn="ctr" latinLnBrk="0" hangingPunct="1">
                        <a:lnSpc>
                          <a:spcPct val="130000"/>
                        </a:lnSpc>
                        <a:spcAft>
                          <a:spcPts val="0"/>
                        </a:spcAft>
                      </a:pPr>
                      <a:r>
                        <a:rPr 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B-</a:t>
                      </a: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课程认识正确，问题思考较深，结构完整、格式规范，文本编辑工具运用较好。</a:t>
                      </a:r>
                    </a:p>
                    <a:p>
                      <a:pPr marL="0" algn="l" defTabSz="914400" rtl="0" eaLnBrk="1" fontAlgn="ctr" latinLnBrk="0" hangingPunct="1">
                        <a:lnSpc>
                          <a:spcPct val="130000"/>
                        </a:lnSpc>
                        <a:spcAft>
                          <a:spcPts val="0"/>
                        </a:spcAft>
                      </a:pPr>
                      <a:r>
                        <a:rPr 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C-</a:t>
                      </a: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课程认识基本正确，问题思考有一定深度，结构相对完整、格式相对规范，文本编辑工具基本会用。</a:t>
                      </a:r>
                    </a:p>
                    <a:p>
                      <a:pPr marL="0" algn="l" defTabSz="914400" rtl="0" eaLnBrk="1" fontAlgn="ctr" latinLnBrk="0" hangingPunct="1">
                        <a:lnSpc>
                          <a:spcPct val="130000"/>
                        </a:lnSpc>
                        <a:spcAft>
                          <a:spcPts val="0"/>
                        </a:spcAft>
                      </a:pPr>
                      <a:r>
                        <a:rPr 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D-</a:t>
                      </a: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课程认识没有大的偏差，问题思考较浅，结构基本完整、格式勉强规范，文本编辑工具运用出现错误。</a:t>
                      </a:r>
                    </a:p>
                    <a:p>
                      <a:pPr marL="0" algn="l" defTabSz="914400" rtl="0" eaLnBrk="1" fontAlgn="ctr" latinLnBrk="0" hangingPunct="1">
                        <a:lnSpc>
                          <a:spcPct val="130000"/>
                        </a:lnSpc>
                        <a:spcAft>
                          <a:spcPts val="0"/>
                        </a:spcAft>
                      </a:pPr>
                      <a:r>
                        <a:rPr 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E-</a:t>
                      </a:r>
                      <a:r>
                        <a:rPr lang="zh-CN" altLang="en-US" sz="20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课程认识错误，问题思考混乱，结构不完整、文字表达不清、错别字较多、语句不通顺，文本编辑工具运用较差。</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4162815246"/>
                  </a:ext>
                </a:extLst>
              </a:tr>
            </a:tbl>
          </a:graphicData>
        </a:graphic>
      </p:graphicFrame>
      <p:sp>
        <p:nvSpPr>
          <p:cNvPr id="8" name="矩形 7">
            <a:extLst>
              <a:ext uri="{FF2B5EF4-FFF2-40B4-BE49-F238E27FC236}">
                <a16:creationId xmlns:a16="http://schemas.microsoft.com/office/drawing/2014/main" id="{3F2B9F4F-3E07-4D7F-BFE0-4F869020A474}"/>
              </a:ext>
            </a:extLst>
          </p:cNvPr>
          <p:cNvSpPr/>
          <p:nvPr/>
        </p:nvSpPr>
        <p:spPr>
          <a:xfrm>
            <a:off x="566416" y="5308730"/>
            <a:ext cx="4823372" cy="369332"/>
          </a:xfrm>
          <a:prstGeom prst="rect">
            <a:avLst/>
          </a:prstGeom>
        </p:spPr>
        <p:txBody>
          <a:bodyPr wrap="none">
            <a:spAutoFit/>
          </a:bodyPr>
          <a:lstStyle/>
          <a:p>
            <a:r>
              <a:rPr lang="pt-BR" altLang="zh-CN" dirty="0">
                <a:solidFill>
                  <a:srgbClr val="194B85"/>
                </a:solidFill>
                <a:latin typeface="微软雅黑 Light" panose="020B0502040204020203" pitchFamily="34" charset="-122"/>
                <a:ea typeface="微软雅黑 Light" panose="020B0502040204020203" pitchFamily="34" charset="-122"/>
              </a:rPr>
              <a:t>[A,B,C,D,E]=[90-100,80-89,70-79,60-69,0-59]</a:t>
            </a:r>
            <a:endParaRPr lang="zh-CN" altLang="en-US" dirty="0">
              <a:solidFill>
                <a:srgbClr val="194B85"/>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372023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FE1B590B-CF14-48CF-B5A3-D58B9FAE25D0}"/>
              </a:ext>
            </a:extLst>
          </p:cNvPr>
          <p:cNvSpPr>
            <a:spLocks noGrp="1"/>
          </p:cNvSpPr>
          <p:nvPr>
            <p:ph type="ctrTitle"/>
          </p:nvPr>
        </p:nvSpPr>
        <p:spPr>
          <a:xfrm>
            <a:off x="1524000" y="2870368"/>
            <a:ext cx="9144000" cy="1187723"/>
          </a:xfrm>
        </p:spPr>
        <p:txBody>
          <a:bodyPr>
            <a:normAutofit/>
          </a:bodyPr>
          <a:lstStyle/>
          <a:p>
            <a:r>
              <a:rPr lang="zh-CN" altLang="en-US" sz="4400" dirty="0">
                <a:solidFill>
                  <a:srgbClr val="194B85"/>
                </a:solidFill>
                <a:cs typeface="+mn-ea"/>
                <a:sym typeface="+mn-lt"/>
              </a:rPr>
              <a:t>本章结束</a:t>
            </a:r>
            <a:endParaRPr lang="zh-CN" altLang="en-US" sz="4400" dirty="0">
              <a:solidFill>
                <a:srgbClr val="194B85"/>
              </a:solidFill>
            </a:endParaRPr>
          </a:p>
        </p:txBody>
      </p:sp>
    </p:spTree>
    <p:extLst>
      <p:ext uri="{BB962C8B-B14F-4D97-AF65-F5344CB8AC3E}">
        <p14:creationId xmlns:p14="http://schemas.microsoft.com/office/powerpoint/2010/main" val="184301982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联系方式</a:t>
            </a:r>
            <a:endParaRPr lang="zh-CN" altLang="en-US" dirty="0"/>
          </a:p>
        </p:txBody>
      </p:sp>
      <p:sp>
        <p:nvSpPr>
          <p:cNvPr id="3" name="内容占位符 2">
            <a:extLst>
              <a:ext uri="{FF2B5EF4-FFF2-40B4-BE49-F238E27FC236}">
                <a16:creationId xmlns:a16="http://schemas.microsoft.com/office/drawing/2014/main" id="{51C17598-DF3F-48D2-8B81-C23FDB3CA8FE}"/>
              </a:ext>
            </a:extLst>
          </p:cNvPr>
          <p:cNvSpPr>
            <a:spLocks noGrp="1"/>
          </p:cNvSpPr>
          <p:nvPr>
            <p:ph idx="1"/>
          </p:nvPr>
        </p:nvSpPr>
        <p:spPr>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a:buFont typeface="Wingdings" panose="05000000000000000000" pitchFamily="2" charset="2"/>
              <a:buChar char="n"/>
            </a:pPr>
            <a:r>
              <a:rPr lang="zh-CN" altLang="en-US" sz="2400" dirty="0"/>
              <a:t>主讲：孙</a:t>
            </a:r>
            <a:r>
              <a:rPr lang="zh-CN" altLang="en-US" sz="2400"/>
              <a:t>运雷 系主任</a:t>
            </a:r>
            <a:endParaRPr lang="zh-CN" altLang="en-US" sz="2400" dirty="0"/>
          </a:p>
          <a:p>
            <a:pPr>
              <a:buFont typeface="Wingdings" panose="05000000000000000000" pitchFamily="2" charset="2"/>
              <a:buChar char="n"/>
            </a:pPr>
            <a:r>
              <a:rPr lang="zh-CN" altLang="en-US" sz="2400" dirty="0"/>
              <a:t>单位：计算机科学系</a:t>
            </a:r>
          </a:p>
          <a:p>
            <a:pPr>
              <a:buFont typeface="Wingdings" panose="05000000000000000000" pitchFamily="2" charset="2"/>
              <a:buChar char="n"/>
            </a:pPr>
            <a:r>
              <a:rPr lang="zh-CN" altLang="en-US" sz="2400" dirty="0"/>
              <a:t>地点：工科楼</a:t>
            </a:r>
            <a:r>
              <a:rPr lang="en-US" altLang="zh-CN" sz="2400" dirty="0"/>
              <a:t>E</a:t>
            </a:r>
            <a:r>
              <a:rPr lang="zh-CN" altLang="en-US" sz="2400" dirty="0"/>
              <a:t>座</a:t>
            </a:r>
            <a:r>
              <a:rPr lang="en-US" altLang="zh-CN" sz="2400" dirty="0"/>
              <a:t>1123</a:t>
            </a:r>
            <a:r>
              <a:rPr lang="zh-CN" altLang="en-US" sz="2400" dirty="0"/>
              <a:t>房间</a:t>
            </a:r>
          </a:p>
          <a:p>
            <a:pPr>
              <a:buFont typeface="Wingdings" panose="05000000000000000000" pitchFamily="2" charset="2"/>
              <a:buChar char="n"/>
            </a:pPr>
            <a:r>
              <a:rPr lang="en-US" altLang="zh-CN" sz="2400" dirty="0"/>
              <a:t>Email</a:t>
            </a:r>
            <a:r>
              <a:rPr lang="zh-CN" altLang="en-US" sz="2400" dirty="0"/>
              <a:t>：</a:t>
            </a:r>
            <a:r>
              <a:rPr lang="en-US" altLang="zh-CN" sz="2400" dirty="0"/>
              <a:t>sunyunlei@upc.edu.cn</a:t>
            </a:r>
          </a:p>
          <a:p>
            <a:pPr>
              <a:buFont typeface="Wingdings" panose="05000000000000000000" pitchFamily="2" charset="2"/>
              <a:buChar char="n"/>
            </a:pPr>
            <a:r>
              <a:rPr lang="zh-CN" altLang="en-US" sz="2400" dirty="0"/>
              <a:t>电话：</a:t>
            </a:r>
            <a:r>
              <a:rPr lang="en-US" altLang="zh-CN" sz="2400" dirty="0"/>
              <a:t>18853283536</a:t>
            </a:r>
            <a:r>
              <a:rPr lang="zh-CN" altLang="en-US" sz="2400" dirty="0"/>
              <a:t>（微信同号）</a:t>
            </a:r>
            <a:endParaRPr lang="en-US" altLang="zh-CN" sz="2400" dirty="0"/>
          </a:p>
          <a:p>
            <a:pPr>
              <a:buFont typeface="Wingdings" panose="05000000000000000000" pitchFamily="2" charset="2"/>
              <a:buChar char="n"/>
            </a:pPr>
            <a:r>
              <a:rPr lang="en-US" altLang="zh-CN" sz="2400" dirty="0"/>
              <a:t>QQ</a:t>
            </a:r>
            <a:r>
              <a:rPr lang="zh-CN" altLang="en-US" sz="2400" dirty="0"/>
              <a:t>：</a:t>
            </a:r>
            <a:r>
              <a:rPr lang="en-US" altLang="zh-CN" sz="2400" dirty="0"/>
              <a:t>48971181</a:t>
            </a:r>
          </a:p>
          <a:p>
            <a:pPr>
              <a:buFont typeface="Wingdings" panose="05000000000000000000" pitchFamily="2" charset="2"/>
              <a:buChar char="n"/>
            </a:pPr>
            <a:endParaRPr lang="zh-CN" altLang="en-US" sz="2400" dirty="0"/>
          </a:p>
        </p:txBody>
      </p:sp>
      <p:sp>
        <p:nvSpPr>
          <p:cNvPr id="6" name="灯片编号占位符 5"/>
          <p:cNvSpPr>
            <a:spLocks noGrp="1"/>
          </p:cNvSpPr>
          <p:nvPr>
            <p:ph type="sldNum" sz="quarter" idx="12"/>
          </p:nvPr>
        </p:nvSpPr>
        <p:spPr/>
        <p:txBody>
          <a:bodyPr/>
          <a:lstStyle/>
          <a:p>
            <a:fld id="{8843E61C-59C5-4CD9-8AD0-6C2DF969DDCF}" type="slidenum">
              <a:rPr lang="zh-CN" altLang="en-US" smtClean="0"/>
              <a:pPr/>
              <a:t>2</a:t>
            </a:fld>
            <a:endParaRPr lang="zh-CN" altLang="en-US" dirty="0"/>
          </a:p>
        </p:txBody>
      </p:sp>
      <p:pic>
        <p:nvPicPr>
          <p:cNvPr id="7" name="图片 6">
            <a:extLst>
              <a:ext uri="{FF2B5EF4-FFF2-40B4-BE49-F238E27FC236}">
                <a16:creationId xmlns:a16="http://schemas.microsoft.com/office/drawing/2014/main" id="{D053CDE4-79A1-8C5D-F190-125B47E92910}"/>
              </a:ext>
            </a:extLst>
          </p:cNvPr>
          <p:cNvPicPr>
            <a:picLocks noChangeAspect="1"/>
          </p:cNvPicPr>
          <p:nvPr/>
        </p:nvPicPr>
        <p:blipFill rotWithShape="1">
          <a:blip r:embed="rId2">
            <a:extLst>
              <a:ext uri="{28A0092B-C50C-407E-A947-70E740481C1C}">
                <a14:useLocalDpi xmlns:a14="http://schemas.microsoft.com/office/drawing/2010/main" val="0"/>
              </a:ext>
            </a:extLst>
          </a:blip>
          <a:srcRect b="20500"/>
          <a:stretch/>
        </p:blipFill>
        <p:spPr>
          <a:xfrm>
            <a:off x="6326773" y="1568688"/>
            <a:ext cx="4533900" cy="4089102"/>
          </a:xfrm>
          <a:prstGeom prst="rect">
            <a:avLst/>
          </a:prstGeom>
        </p:spPr>
      </p:pic>
    </p:spTree>
    <p:extLst>
      <p:ext uri="{BB962C8B-B14F-4D97-AF65-F5344CB8AC3E}">
        <p14:creationId xmlns:p14="http://schemas.microsoft.com/office/powerpoint/2010/main" val="239459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E03A79-3D49-49D0-9073-388FB75C9701}"/>
              </a:ext>
            </a:extLst>
          </p:cNvPr>
          <p:cNvSpPr>
            <a:spLocks noGrp="1"/>
          </p:cNvSpPr>
          <p:nvPr>
            <p:ph type="title"/>
          </p:nvPr>
        </p:nvSpPr>
        <p:spPr/>
        <p:txBody>
          <a:bodyPr/>
          <a:lstStyle/>
          <a:p>
            <a:r>
              <a:rPr lang="zh-CN" altLang="en-US"/>
              <a:t>课程简介</a:t>
            </a:r>
            <a:endParaRPr lang="zh-CN" altLang="en-US" dirty="0"/>
          </a:p>
        </p:txBody>
      </p:sp>
      <p:sp>
        <p:nvSpPr>
          <p:cNvPr id="3" name="内容占位符 2">
            <a:extLst>
              <a:ext uri="{FF2B5EF4-FFF2-40B4-BE49-F238E27FC236}">
                <a16:creationId xmlns:a16="http://schemas.microsoft.com/office/drawing/2014/main" id="{7CEA7E3E-14C6-4472-963F-DD09A5D667FD}"/>
              </a:ext>
            </a:extLst>
          </p:cNvPr>
          <p:cNvSpPr>
            <a:spLocks noGrp="1"/>
          </p:cNvSpPr>
          <p:nvPr>
            <p:ph idx="1"/>
          </p:nvPr>
        </p:nvSpPr>
        <p:spPr>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a:buFont typeface="Wingdings" panose="05000000000000000000" pitchFamily="2" charset="2"/>
              <a:buChar char="n"/>
            </a:pPr>
            <a:r>
              <a:rPr lang="en-US" altLang="zh-CN" sz="2400" dirty="0"/>
              <a:t>《</a:t>
            </a:r>
            <a:r>
              <a:rPr lang="zh-CN" altLang="en-US" sz="2400" dirty="0"/>
              <a:t>工程概论</a:t>
            </a:r>
            <a:r>
              <a:rPr lang="en-US" altLang="zh-CN" sz="2400" dirty="0"/>
              <a:t>》</a:t>
            </a:r>
            <a:r>
              <a:rPr lang="zh-CN" altLang="en-US" sz="2400" dirty="0"/>
              <a:t>课程是计算机类专业通识必修课程，覆盖工程教育专业认证通用标准对毕业要求提出的工程与</a:t>
            </a:r>
            <a:r>
              <a:rPr lang="zh-CN" altLang="en-US" sz="2400" b="1" dirty="0">
                <a:latin typeface="微软雅黑" panose="020B0503020204020204" pitchFamily="34" charset="-122"/>
                <a:ea typeface="微软雅黑" panose="020B0503020204020204" pitchFamily="34" charset="-122"/>
              </a:rPr>
              <a:t>社会、健康、安全、法律、经济、管理</a:t>
            </a:r>
            <a:r>
              <a:rPr lang="zh-CN" altLang="en-US" sz="2400" dirty="0"/>
              <a:t>等多项</a:t>
            </a:r>
            <a:r>
              <a:rPr lang="zh-CN" altLang="en-US" sz="2400" b="1" dirty="0">
                <a:latin typeface="微软雅黑" panose="020B0503020204020204" pitchFamily="34" charset="-122"/>
                <a:ea typeface="微软雅黑" panose="020B0503020204020204" pitchFamily="34" charset="-122"/>
              </a:rPr>
              <a:t>非技术因素</a:t>
            </a:r>
            <a:r>
              <a:rPr lang="zh-CN" altLang="en-US" sz="2400" dirty="0"/>
              <a:t>。</a:t>
            </a:r>
            <a:endParaRPr lang="en-US" altLang="zh-CN" sz="2400" dirty="0"/>
          </a:p>
          <a:p>
            <a:pPr>
              <a:buFont typeface="Wingdings" panose="05000000000000000000" pitchFamily="2" charset="2"/>
              <a:buChar char="n"/>
            </a:pPr>
            <a:r>
              <a:rPr lang="zh-CN" altLang="en-US" sz="2400" dirty="0"/>
              <a:t>本课程围绕解决</a:t>
            </a:r>
            <a:r>
              <a:rPr lang="zh-CN" altLang="en-US" sz="2400" b="1" dirty="0">
                <a:latin typeface="微软雅黑" panose="020B0503020204020204" pitchFamily="34" charset="-122"/>
                <a:ea typeface="微软雅黑" panose="020B0503020204020204" pitchFamily="34" charset="-122"/>
              </a:rPr>
              <a:t>计算应用领域复杂工程问题</a:t>
            </a:r>
            <a:r>
              <a:rPr lang="zh-CN" altLang="en-US" sz="2400" dirty="0"/>
              <a:t>这一主题，采用讲授、案例分析与讨论的授课方式，展开工程项目管理、工程与社会、环境与可持续发展、职业健康与人身安全、安全与隐私、知识产权、职业道德与责任等解决计算应用领域复杂工程问题所需要的非技术因素知识，讨论工程实践对诸多因素的影响，以及如何运用工程背景知识，分析评价这些影响，以培养学生的综合能力、社会责任感及作为未来工程师应承担的工程道德和责任。</a:t>
            </a:r>
          </a:p>
        </p:txBody>
      </p:sp>
      <p:sp>
        <p:nvSpPr>
          <p:cNvPr id="4" name="灯片编号占位符 3">
            <a:extLst>
              <a:ext uri="{FF2B5EF4-FFF2-40B4-BE49-F238E27FC236}">
                <a16:creationId xmlns:a16="http://schemas.microsoft.com/office/drawing/2014/main" id="{62A26B8F-3421-457E-B9FF-66AD36806C9C}"/>
              </a:ext>
            </a:extLst>
          </p:cNvPr>
          <p:cNvSpPr>
            <a:spLocks noGrp="1"/>
          </p:cNvSpPr>
          <p:nvPr>
            <p:ph type="sldNum" sz="quarter" idx="12"/>
          </p:nvPr>
        </p:nvSpPr>
        <p:spPr/>
        <p:txBody>
          <a:bodyPr/>
          <a:lstStyle/>
          <a:p>
            <a:fld id="{8721491F-D304-4A06-8CBD-23BCF5D1E510}" type="slidenum">
              <a:rPr lang="zh-CN" altLang="en-US" smtClean="0"/>
              <a:pPr/>
              <a:t>3</a:t>
            </a:fld>
            <a:endParaRPr lang="zh-CN" altLang="en-US" dirty="0"/>
          </a:p>
        </p:txBody>
      </p:sp>
    </p:spTree>
    <p:extLst>
      <p:ext uri="{BB962C8B-B14F-4D97-AF65-F5344CB8AC3E}">
        <p14:creationId xmlns:p14="http://schemas.microsoft.com/office/powerpoint/2010/main" val="3857910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 name="内容占位符 2">
            <a:extLst>
              <a:ext uri="{FF2B5EF4-FFF2-40B4-BE49-F238E27FC236}">
                <a16:creationId xmlns:a16="http://schemas.microsoft.com/office/drawing/2014/main" id="{68BCBFB0-51C9-496C-A7C2-E29051E50BDC}"/>
              </a:ext>
            </a:extLst>
          </p:cNvPr>
          <p:cNvSpPr txBox="1">
            <a:spLocks/>
          </p:cNvSpPr>
          <p:nvPr/>
        </p:nvSpPr>
        <p:spPr>
          <a:xfrm>
            <a:off x="673099" y="3719830"/>
            <a:ext cx="5907822" cy="2160000"/>
          </a:xfrm>
          <a:prstGeom prst="rect">
            <a:avLst/>
          </a:prstGeom>
          <a:pattFill prst="ltUpDiag">
            <a:fgClr>
              <a:srgbClr val="D9D9D9"/>
            </a:fgClr>
            <a:bgClr>
              <a:srgbClr val="FFFFFF"/>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lvl1pPr indent="0" algn="ctr">
              <a:lnSpc>
                <a:spcPct val="130000"/>
              </a:lnSpc>
              <a:spcBef>
                <a:spcPts val="0"/>
              </a:spcBef>
              <a:buFont typeface="Arial" panose="020B0604020202020204" pitchFamily="34" charset="0"/>
              <a:buNone/>
              <a:defRPr sz="2000" b="1">
                <a:solidFill>
                  <a:srgbClr val="194B85"/>
                </a:solidFill>
                <a:latin typeface="微软雅黑 Light" panose="020B0502040204020203" pitchFamily="34" charset="-122"/>
                <a:ea typeface="微软雅黑 Light" panose="020B0502040204020203" pitchFamily="34" charset="-122"/>
              </a:defRPr>
            </a:lvl1pPr>
            <a:lvl2pPr marL="685800" indent="-228600" algn="just">
              <a:lnSpc>
                <a:spcPct val="130000"/>
              </a:lnSpc>
              <a:spcBef>
                <a:spcPts val="0"/>
              </a:spcBef>
              <a:buFont typeface="Arial" panose="020B0604020202020204" pitchFamily="34" charset="0"/>
              <a:buChar char="•"/>
              <a:defRPr sz="2400">
                <a:solidFill>
                  <a:srgbClr val="194B85"/>
                </a:solidFill>
                <a:latin typeface="微软雅黑 Light" panose="020B0502040204020203" pitchFamily="34" charset="-122"/>
                <a:ea typeface="微软雅黑 Light" panose="020B0502040204020203" pitchFamily="34" charset="-122"/>
              </a:defRPr>
            </a:lvl2pPr>
            <a:lvl3pPr marL="1143000" indent="-228600" algn="just">
              <a:lnSpc>
                <a:spcPct val="130000"/>
              </a:lnSpc>
              <a:spcBef>
                <a:spcPts val="0"/>
              </a:spcBef>
              <a:buFont typeface="Arial" panose="020B0604020202020204" pitchFamily="34" charset="0"/>
              <a:buChar char="•"/>
              <a:defRPr sz="2000">
                <a:solidFill>
                  <a:srgbClr val="194B85"/>
                </a:solidFill>
                <a:latin typeface="微软雅黑 Light" panose="020B0502040204020203" pitchFamily="34" charset="-122"/>
                <a:ea typeface="微软雅黑 Light" panose="020B0502040204020203" pitchFamily="34" charset="-122"/>
              </a:defRPr>
            </a:lvl3pPr>
            <a:lvl4pPr marL="1600200" indent="-228600" algn="just">
              <a:lnSpc>
                <a:spcPct val="130000"/>
              </a:lnSpc>
              <a:spcBef>
                <a:spcPts val="0"/>
              </a:spcBef>
              <a:buFont typeface="Arial" panose="020B0604020202020204" pitchFamily="34" charset="0"/>
              <a:buChar char="•"/>
              <a:defRPr>
                <a:solidFill>
                  <a:srgbClr val="194B85"/>
                </a:solidFill>
                <a:latin typeface="微软雅黑 Light" panose="020B0502040204020203" pitchFamily="34" charset="-122"/>
                <a:ea typeface="微软雅黑 Light" panose="020B0502040204020203" pitchFamily="34" charset="-122"/>
              </a:defRPr>
            </a:lvl4pPr>
            <a:lvl5pPr marL="2057400" indent="-228600" algn="just">
              <a:lnSpc>
                <a:spcPct val="130000"/>
              </a:lnSpc>
              <a:spcBef>
                <a:spcPts val="0"/>
              </a:spcBef>
              <a:buFont typeface="Arial" panose="020B0604020202020204" pitchFamily="34" charset="0"/>
              <a:buChar char="•"/>
              <a:defRPr>
                <a:solidFill>
                  <a:srgbClr val="194B85"/>
                </a:solidFill>
                <a:latin typeface="微软雅黑 Light" panose="020B0502040204020203" pitchFamily="34" charset="-122"/>
                <a:ea typeface="微软雅黑 Light" panose="020B0502040204020203" pitchFamily="3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人脸识别</a:t>
            </a:r>
          </a:p>
        </p:txBody>
      </p:sp>
      <p:sp>
        <p:nvSpPr>
          <p:cNvPr id="2" name="标题 1">
            <a:extLst>
              <a:ext uri="{FF2B5EF4-FFF2-40B4-BE49-F238E27FC236}">
                <a16:creationId xmlns:a16="http://schemas.microsoft.com/office/drawing/2014/main" id="{3E1E808C-5DCF-4EF5-8BE0-66362ADFDDE4}"/>
              </a:ext>
            </a:extLst>
          </p:cNvPr>
          <p:cNvSpPr>
            <a:spLocks noGrp="1"/>
          </p:cNvSpPr>
          <p:nvPr>
            <p:ph type="title"/>
          </p:nvPr>
        </p:nvSpPr>
        <p:spPr/>
        <p:txBody>
          <a:bodyPr/>
          <a:lstStyle/>
          <a:p>
            <a:r>
              <a:rPr lang="zh-CN" altLang="en-US" dirty="0"/>
              <a:t>案例</a:t>
            </a:r>
          </a:p>
        </p:txBody>
      </p:sp>
      <p:sp>
        <p:nvSpPr>
          <p:cNvPr id="12" name="内容占位符 2">
            <a:extLst>
              <a:ext uri="{FF2B5EF4-FFF2-40B4-BE49-F238E27FC236}">
                <a16:creationId xmlns:a16="http://schemas.microsoft.com/office/drawing/2014/main" id="{501BD627-B1E4-4DC3-A708-2032822C746C}"/>
              </a:ext>
            </a:extLst>
          </p:cNvPr>
          <p:cNvSpPr>
            <a:spLocks noGrp="1"/>
          </p:cNvSpPr>
          <p:nvPr>
            <p:ph idx="1"/>
          </p:nvPr>
        </p:nvSpPr>
        <p:spPr>
          <a:xfrm>
            <a:off x="673099" y="1298977"/>
            <a:ext cx="10864850" cy="2160000"/>
          </a:xfrm>
          <a:pattFill prst="ltUpDiag">
            <a:fgClr>
              <a:srgbClr val="D9D9D9"/>
            </a:fgClr>
            <a:bgClr>
              <a:srgbClr val="FFFFFF"/>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marL="0" indent="0" algn="ctr">
              <a:buNone/>
            </a:pPr>
            <a:r>
              <a:rPr lang="zh-CN" altLang="en-US" sz="2000" b="1" dirty="0"/>
              <a:t>人工智能</a:t>
            </a:r>
          </a:p>
        </p:txBody>
      </p:sp>
      <p:sp>
        <p:nvSpPr>
          <p:cNvPr id="4" name="灯片编号占位符 3">
            <a:extLst>
              <a:ext uri="{FF2B5EF4-FFF2-40B4-BE49-F238E27FC236}">
                <a16:creationId xmlns:a16="http://schemas.microsoft.com/office/drawing/2014/main" id="{052DD6F4-D241-4CF1-9466-39308FB4755C}"/>
              </a:ext>
            </a:extLst>
          </p:cNvPr>
          <p:cNvSpPr>
            <a:spLocks noGrp="1"/>
          </p:cNvSpPr>
          <p:nvPr>
            <p:ph type="sldNum" sz="quarter" idx="12"/>
          </p:nvPr>
        </p:nvSpPr>
        <p:spPr/>
        <p:txBody>
          <a:bodyPr/>
          <a:lstStyle/>
          <a:p>
            <a:fld id="{EE5DA195-227C-46EF-A8A8-131AD85CB2AA}" type="slidenum">
              <a:rPr lang="zh-CN" altLang="en-US" smtClean="0"/>
              <a:pPr/>
              <a:t>4</a:t>
            </a:fld>
            <a:endParaRPr lang="zh-CN" altLang="en-US" dirty="0"/>
          </a:p>
        </p:txBody>
      </p:sp>
      <p:pic>
        <p:nvPicPr>
          <p:cNvPr id="1034" name="Picture 10" descr="https://img1.baidu.com/it/u=1885358528,170506512&amp;fm=253&amp;fmt=auto&amp;app=138&amp;f=JPEG?w=956&amp;h=500">
            <a:extLst>
              <a:ext uri="{FF2B5EF4-FFF2-40B4-BE49-F238E27FC236}">
                <a16:creationId xmlns:a16="http://schemas.microsoft.com/office/drawing/2014/main" id="{87AF1A70-9345-4576-88D2-F9D4C306F0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797" y="4257004"/>
            <a:ext cx="2753280"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n.sinaimg.cn/sinakd2021415s/86/w1080h606/20210415/a17b-knvsnuf4408326.png">
            <a:extLst>
              <a:ext uri="{FF2B5EF4-FFF2-40B4-BE49-F238E27FC236}">
                <a16:creationId xmlns:a16="http://schemas.microsoft.com/office/drawing/2014/main" id="{71D960DA-B56B-4D5E-93A2-364A9F25C8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4330" y="4257004"/>
            <a:ext cx="2566337"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bkimg.cdn.bcebos.com/pic/b219ebc4b74543a9756436be10178a82b9011441">
            <a:extLst>
              <a:ext uri="{FF2B5EF4-FFF2-40B4-BE49-F238E27FC236}">
                <a16:creationId xmlns:a16="http://schemas.microsoft.com/office/drawing/2014/main" id="{74865172-AE6B-4337-8C37-0ACE569E6A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176" y="1781230"/>
            <a:ext cx="2400000"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img2.baidu.com/it/u=715030956,1233718386&amp;fm=253&amp;fmt=auto&amp;app=138&amp;f=JPG?w=640&amp;h=439">
            <a:extLst>
              <a:ext uri="{FF2B5EF4-FFF2-40B4-BE49-F238E27FC236}">
                <a16:creationId xmlns:a16="http://schemas.microsoft.com/office/drawing/2014/main" id="{E1241711-9D9C-48E4-80BE-4607BEE68F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92794" y="1781230"/>
            <a:ext cx="2099317"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https://img0.baidu.com/it/u=1916092630,561196788&amp;fm=253&amp;fmt=auto&amp;app=138&amp;f=JPG?w=778&amp;h=500">
            <a:extLst>
              <a:ext uri="{FF2B5EF4-FFF2-40B4-BE49-F238E27FC236}">
                <a16:creationId xmlns:a16="http://schemas.microsoft.com/office/drawing/2014/main" id="{93B70578-CEF2-47C5-A9A4-F4B1181915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85729" y="1781230"/>
            <a:ext cx="2240640"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https://img2.baidu.com/it/u=2392513902,507266762&amp;fm=253&amp;fmt=auto&amp;app=138&amp;f=JPG?w=485&amp;h=226">
            <a:extLst>
              <a:ext uri="{FF2B5EF4-FFF2-40B4-BE49-F238E27FC236}">
                <a16:creationId xmlns:a16="http://schemas.microsoft.com/office/drawing/2014/main" id="{72CC9507-1711-412E-B29C-FAA4238A3E2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19987" y="1784780"/>
            <a:ext cx="3090265" cy="1440000"/>
          </a:xfrm>
          <a:prstGeom prst="rect">
            <a:avLst/>
          </a:prstGeom>
          <a:noFill/>
          <a:extLst>
            <a:ext uri="{909E8E84-426E-40DD-AFC4-6F175D3DCCD1}">
              <a14:hiddenFill xmlns:a14="http://schemas.microsoft.com/office/drawing/2010/main">
                <a:solidFill>
                  <a:srgbClr val="FFFFFF"/>
                </a:solidFill>
              </a14:hiddenFill>
            </a:ext>
          </a:extLst>
        </p:spPr>
      </p:pic>
      <p:sp>
        <p:nvSpPr>
          <p:cNvPr id="17" name="内容占位符 2">
            <a:extLst>
              <a:ext uri="{FF2B5EF4-FFF2-40B4-BE49-F238E27FC236}">
                <a16:creationId xmlns:a16="http://schemas.microsoft.com/office/drawing/2014/main" id="{F1022FC8-3FE7-476A-B4B4-E20FBB9BE347}"/>
              </a:ext>
            </a:extLst>
          </p:cNvPr>
          <p:cNvSpPr txBox="1">
            <a:spLocks/>
          </p:cNvSpPr>
          <p:nvPr/>
        </p:nvSpPr>
        <p:spPr>
          <a:xfrm>
            <a:off x="6708619" y="3719830"/>
            <a:ext cx="4829330" cy="2160000"/>
          </a:xfrm>
          <a:prstGeom prst="rect">
            <a:avLst/>
          </a:prstGeom>
          <a:pattFill prst="ltUpDiag">
            <a:fgClr>
              <a:srgbClr val="D9D9D9"/>
            </a:fgClr>
            <a:bgClr>
              <a:srgbClr val="FFFFFF"/>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lvl1pPr indent="0" algn="ctr">
              <a:lnSpc>
                <a:spcPct val="130000"/>
              </a:lnSpc>
              <a:spcBef>
                <a:spcPts val="0"/>
              </a:spcBef>
              <a:buFont typeface="Arial" panose="020B0604020202020204" pitchFamily="34" charset="0"/>
              <a:buNone/>
              <a:defRPr sz="2000" b="1">
                <a:solidFill>
                  <a:srgbClr val="194B85"/>
                </a:solidFill>
                <a:latin typeface="微软雅黑 Light" panose="020B0502040204020203" pitchFamily="34" charset="-122"/>
                <a:ea typeface="微软雅黑 Light" panose="020B0502040204020203" pitchFamily="34" charset="-122"/>
              </a:defRPr>
            </a:lvl1pPr>
            <a:lvl2pPr marL="685800" indent="-228600" algn="just">
              <a:lnSpc>
                <a:spcPct val="130000"/>
              </a:lnSpc>
              <a:spcBef>
                <a:spcPts val="0"/>
              </a:spcBef>
              <a:buFont typeface="Arial" panose="020B0604020202020204" pitchFamily="34" charset="0"/>
              <a:buChar char="•"/>
              <a:defRPr sz="2400">
                <a:solidFill>
                  <a:srgbClr val="194B85"/>
                </a:solidFill>
                <a:latin typeface="微软雅黑 Light" panose="020B0502040204020203" pitchFamily="34" charset="-122"/>
                <a:ea typeface="微软雅黑 Light" panose="020B0502040204020203" pitchFamily="34" charset="-122"/>
              </a:defRPr>
            </a:lvl2pPr>
            <a:lvl3pPr marL="1143000" indent="-228600" algn="just">
              <a:lnSpc>
                <a:spcPct val="130000"/>
              </a:lnSpc>
              <a:spcBef>
                <a:spcPts val="0"/>
              </a:spcBef>
              <a:buFont typeface="Arial" panose="020B0604020202020204" pitchFamily="34" charset="0"/>
              <a:buChar char="•"/>
              <a:defRPr sz="2000">
                <a:solidFill>
                  <a:srgbClr val="194B85"/>
                </a:solidFill>
                <a:latin typeface="微软雅黑 Light" panose="020B0502040204020203" pitchFamily="34" charset="-122"/>
                <a:ea typeface="微软雅黑 Light" panose="020B0502040204020203" pitchFamily="34" charset="-122"/>
              </a:defRPr>
            </a:lvl3pPr>
            <a:lvl4pPr marL="1600200" indent="-228600" algn="just">
              <a:lnSpc>
                <a:spcPct val="130000"/>
              </a:lnSpc>
              <a:spcBef>
                <a:spcPts val="0"/>
              </a:spcBef>
              <a:buFont typeface="Arial" panose="020B0604020202020204" pitchFamily="34" charset="0"/>
              <a:buChar char="•"/>
              <a:defRPr>
                <a:solidFill>
                  <a:srgbClr val="194B85"/>
                </a:solidFill>
                <a:latin typeface="微软雅黑 Light" panose="020B0502040204020203" pitchFamily="34" charset="-122"/>
                <a:ea typeface="微软雅黑 Light" panose="020B0502040204020203" pitchFamily="34" charset="-122"/>
              </a:defRPr>
            </a:lvl4pPr>
            <a:lvl5pPr marL="2057400" indent="-228600" algn="just">
              <a:lnSpc>
                <a:spcPct val="130000"/>
              </a:lnSpc>
              <a:spcBef>
                <a:spcPts val="0"/>
              </a:spcBef>
              <a:buFont typeface="Arial" panose="020B0604020202020204" pitchFamily="34" charset="0"/>
              <a:buChar char="•"/>
              <a:defRPr>
                <a:solidFill>
                  <a:srgbClr val="194B85"/>
                </a:solidFill>
                <a:latin typeface="微软雅黑 Light" panose="020B0502040204020203" pitchFamily="34" charset="-122"/>
                <a:ea typeface="微软雅黑 Light" panose="020B0502040204020203" pitchFamily="3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自动驾驶</a:t>
            </a:r>
          </a:p>
        </p:txBody>
      </p:sp>
      <p:pic>
        <p:nvPicPr>
          <p:cNvPr id="1026" name="Picture 2" descr="https://bkimg.cdn.bcebos.com/pic/8326cffc1e178a82d18fc4a4fa03738da977e807?x-bce-process=image/resize,m_lfit,w_440,limit_1">
            <a:extLst>
              <a:ext uri="{FF2B5EF4-FFF2-40B4-BE49-F238E27FC236}">
                <a16:creationId xmlns:a16="http://schemas.microsoft.com/office/drawing/2014/main" id="{17ACA0B7-A709-4A54-A6FE-45A5BB80C3E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91263" y="4257004"/>
            <a:ext cx="2254804" cy="1440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mg2.baidu.com/it/u=4292637737,1277866866&amp;fm=253&amp;fmt=auto&amp;app=120&amp;f=JPEG?w=640&amp;h=406">
            <a:extLst>
              <a:ext uri="{FF2B5EF4-FFF2-40B4-BE49-F238E27FC236}">
                <a16:creationId xmlns:a16="http://schemas.microsoft.com/office/drawing/2014/main" id="{FA2FCADB-524D-4DB6-8F47-D215D65D7D4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173765" y="4257004"/>
            <a:ext cx="2269951" cy="14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1396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1E808C-5DCF-4EF5-8BE0-66362ADFDDE4}"/>
              </a:ext>
            </a:extLst>
          </p:cNvPr>
          <p:cNvSpPr>
            <a:spLocks noGrp="1"/>
          </p:cNvSpPr>
          <p:nvPr>
            <p:ph type="title"/>
          </p:nvPr>
        </p:nvSpPr>
        <p:spPr/>
        <p:txBody>
          <a:bodyPr/>
          <a:lstStyle/>
          <a:p>
            <a:r>
              <a:rPr lang="zh-CN" altLang="en-US" dirty="0"/>
              <a:t>案例</a:t>
            </a:r>
          </a:p>
        </p:txBody>
      </p:sp>
      <p:sp>
        <p:nvSpPr>
          <p:cNvPr id="12" name="内容占位符 2">
            <a:extLst>
              <a:ext uri="{FF2B5EF4-FFF2-40B4-BE49-F238E27FC236}">
                <a16:creationId xmlns:a16="http://schemas.microsoft.com/office/drawing/2014/main" id="{501BD627-B1E4-4DC3-A708-2032822C746C}"/>
              </a:ext>
            </a:extLst>
          </p:cNvPr>
          <p:cNvSpPr>
            <a:spLocks noGrp="1"/>
          </p:cNvSpPr>
          <p:nvPr>
            <p:ph idx="1"/>
          </p:nvPr>
        </p:nvSpPr>
        <p:spPr>
          <a:xfrm>
            <a:off x="673099" y="1298977"/>
            <a:ext cx="10864850" cy="3217605"/>
          </a:xfrm>
          <a:pattFill prst="ltUpDiag">
            <a:fgClr>
              <a:srgbClr val="D9D9D9"/>
            </a:fgClr>
            <a:bgClr>
              <a:srgbClr val="FFFFFF"/>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marL="0" indent="0" algn="ctr">
              <a:buNone/>
            </a:pPr>
            <a:r>
              <a:rPr lang="zh-CN" altLang="en-US" sz="2000" b="1" dirty="0"/>
              <a:t>数据中心</a:t>
            </a:r>
          </a:p>
        </p:txBody>
      </p:sp>
      <p:sp>
        <p:nvSpPr>
          <p:cNvPr id="4" name="灯片编号占位符 3">
            <a:extLst>
              <a:ext uri="{FF2B5EF4-FFF2-40B4-BE49-F238E27FC236}">
                <a16:creationId xmlns:a16="http://schemas.microsoft.com/office/drawing/2014/main" id="{052DD6F4-D241-4CF1-9466-39308FB4755C}"/>
              </a:ext>
            </a:extLst>
          </p:cNvPr>
          <p:cNvSpPr>
            <a:spLocks noGrp="1"/>
          </p:cNvSpPr>
          <p:nvPr>
            <p:ph type="sldNum" sz="quarter" idx="12"/>
          </p:nvPr>
        </p:nvSpPr>
        <p:spPr/>
        <p:txBody>
          <a:bodyPr/>
          <a:lstStyle/>
          <a:p>
            <a:fld id="{EE5DA195-227C-46EF-A8A8-131AD85CB2AA}" type="slidenum">
              <a:rPr lang="zh-CN" altLang="en-US" smtClean="0"/>
              <a:pPr/>
              <a:t>5</a:t>
            </a:fld>
            <a:endParaRPr lang="zh-CN" altLang="en-US" dirty="0"/>
          </a:p>
        </p:txBody>
      </p:sp>
      <p:pic>
        <p:nvPicPr>
          <p:cNvPr id="2050" name="Picture 2" descr="https://img0.baidu.com/it/u=759673919,1827193192&amp;fm=253&amp;fmt=auto&amp;app=120&amp;f=JPEG?w=641&amp;h=427">
            <a:extLst>
              <a:ext uri="{FF2B5EF4-FFF2-40B4-BE49-F238E27FC236}">
                <a16:creationId xmlns:a16="http://schemas.microsoft.com/office/drawing/2014/main" id="{7EE11395-5C99-4D2F-8674-7BAA1F5681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182" y="1858487"/>
            <a:ext cx="3242529" cy="216000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D2492481-F270-4945-BEE3-B2B408A953DD}"/>
              </a:ext>
            </a:extLst>
          </p:cNvPr>
          <p:cNvSpPr txBox="1"/>
          <p:nvPr/>
        </p:nvSpPr>
        <p:spPr>
          <a:xfrm>
            <a:off x="1099534" y="4009832"/>
            <a:ext cx="2723823" cy="369332"/>
          </a:xfrm>
          <a:prstGeom prst="rect">
            <a:avLst/>
          </a:prstGeom>
          <a:noFill/>
        </p:spPr>
        <p:txBody>
          <a:bodyPr wrap="none" rtlCol="0">
            <a:spAutoFit/>
          </a:bodyPr>
          <a:lstStyle/>
          <a:p>
            <a:r>
              <a:rPr lang="zh-CN" altLang="en-US" dirty="0">
                <a:solidFill>
                  <a:schemeClr val="tx1">
                    <a:lumMod val="75000"/>
                    <a:lumOff val="25000"/>
                  </a:schemeClr>
                </a:solidFill>
                <a:latin typeface="楷体" panose="02010609060101010101" pitchFamily="49" charset="-122"/>
                <a:ea typeface="楷体" panose="02010609060101010101" pitchFamily="49" charset="-122"/>
              </a:rPr>
              <a:t>腾讯贵州洞库式数据中心</a:t>
            </a:r>
          </a:p>
        </p:txBody>
      </p:sp>
      <p:pic>
        <p:nvPicPr>
          <p:cNvPr id="2052" name="Picture 4" descr="https://img2.baidu.com/it/u=3894349332,3650917619&amp;fm=253&amp;fmt=auto&amp;app=138&amp;f=PNG?w=775&amp;h=500">
            <a:extLst>
              <a:ext uri="{FF2B5EF4-FFF2-40B4-BE49-F238E27FC236}">
                <a16:creationId xmlns:a16="http://schemas.microsoft.com/office/drawing/2014/main" id="{E2B17258-FEA4-406A-8C27-90CBA055AA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4301" y="1858487"/>
            <a:ext cx="3348000" cy="2160000"/>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a:extLst>
              <a:ext uri="{FF2B5EF4-FFF2-40B4-BE49-F238E27FC236}">
                <a16:creationId xmlns:a16="http://schemas.microsoft.com/office/drawing/2014/main" id="{C1954CE6-B196-4AB4-9A0A-592B48EFBB26}"/>
              </a:ext>
            </a:extLst>
          </p:cNvPr>
          <p:cNvSpPr txBox="1"/>
          <p:nvPr/>
        </p:nvSpPr>
        <p:spPr>
          <a:xfrm>
            <a:off x="4893019" y="4009832"/>
            <a:ext cx="2031325" cy="369332"/>
          </a:xfrm>
          <a:prstGeom prst="rect">
            <a:avLst/>
          </a:prstGeom>
          <a:noFill/>
        </p:spPr>
        <p:txBody>
          <a:bodyPr wrap="none" rtlCol="0">
            <a:spAutoFit/>
          </a:bodyPr>
          <a:lstStyle/>
          <a:p>
            <a:r>
              <a:rPr lang="zh-CN" altLang="en-US" dirty="0">
                <a:solidFill>
                  <a:schemeClr val="tx1">
                    <a:lumMod val="75000"/>
                    <a:lumOff val="25000"/>
                  </a:schemeClr>
                </a:solidFill>
                <a:latin typeface="楷体" panose="02010609060101010101" pitchFamily="49" charset="-122"/>
                <a:ea typeface="楷体" panose="02010609060101010101" pitchFamily="49" charset="-122"/>
              </a:rPr>
              <a:t>微软海底数据中心</a:t>
            </a:r>
          </a:p>
        </p:txBody>
      </p:sp>
      <p:pic>
        <p:nvPicPr>
          <p:cNvPr id="2054" name="Picture 6" descr="https://pics5.baidu.com/feed/9d82d158ccbf6c81eac557fc400d473c32fa40f5.jpeg@f_auto?token=f8b22fea7bdfe0c839ed05e3e1bcbf09">
            <a:extLst>
              <a:ext uri="{FF2B5EF4-FFF2-40B4-BE49-F238E27FC236}">
                <a16:creationId xmlns:a16="http://schemas.microsoft.com/office/drawing/2014/main" id="{CE3D069A-610B-4EE6-A7A1-F4A81BDBA5B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55" b="7029"/>
          <a:stretch/>
        </p:blipFill>
        <p:spPr bwMode="auto">
          <a:xfrm>
            <a:off x="7693891" y="1858487"/>
            <a:ext cx="3691367" cy="2160000"/>
          </a:xfrm>
          <a:prstGeom prst="rect">
            <a:avLst/>
          </a:prstGeom>
          <a:noFill/>
          <a:extLst>
            <a:ext uri="{909E8E84-426E-40DD-AFC4-6F175D3DCCD1}">
              <a14:hiddenFill xmlns:a14="http://schemas.microsoft.com/office/drawing/2010/main">
                <a:solidFill>
                  <a:srgbClr val="FFFFFF"/>
                </a:solidFill>
              </a14:hiddenFill>
            </a:ext>
          </a:extLst>
        </p:spPr>
      </p:pic>
      <p:sp>
        <p:nvSpPr>
          <p:cNvPr id="20" name="文本框 19">
            <a:extLst>
              <a:ext uri="{FF2B5EF4-FFF2-40B4-BE49-F238E27FC236}">
                <a16:creationId xmlns:a16="http://schemas.microsoft.com/office/drawing/2014/main" id="{CC3C9730-B037-4B36-92EF-62718C634219}"/>
              </a:ext>
            </a:extLst>
          </p:cNvPr>
          <p:cNvSpPr txBox="1"/>
          <p:nvPr/>
        </p:nvSpPr>
        <p:spPr>
          <a:xfrm>
            <a:off x="8177662" y="4009832"/>
            <a:ext cx="2723823" cy="369332"/>
          </a:xfrm>
          <a:prstGeom prst="rect">
            <a:avLst/>
          </a:prstGeom>
          <a:noFill/>
        </p:spPr>
        <p:txBody>
          <a:bodyPr wrap="none" rtlCol="0">
            <a:spAutoFit/>
          </a:bodyPr>
          <a:lstStyle/>
          <a:p>
            <a:r>
              <a:rPr lang="zh-CN" altLang="en-US" dirty="0">
                <a:solidFill>
                  <a:schemeClr val="tx1">
                    <a:lumMod val="75000"/>
                    <a:lumOff val="25000"/>
                  </a:schemeClr>
                </a:solidFill>
                <a:latin typeface="楷体" panose="02010609060101010101" pitchFamily="49" charset="-122"/>
                <a:ea typeface="楷体" panose="02010609060101010101" pitchFamily="49" charset="-122"/>
              </a:rPr>
              <a:t>阿里巴巴千岛湖数据中心</a:t>
            </a:r>
          </a:p>
        </p:txBody>
      </p:sp>
      <p:sp>
        <p:nvSpPr>
          <p:cNvPr id="21" name="内容占位符 2">
            <a:extLst>
              <a:ext uri="{FF2B5EF4-FFF2-40B4-BE49-F238E27FC236}">
                <a16:creationId xmlns:a16="http://schemas.microsoft.com/office/drawing/2014/main" id="{809BE477-C1C6-4403-A9C2-E1C5423AE725}"/>
              </a:ext>
            </a:extLst>
          </p:cNvPr>
          <p:cNvSpPr txBox="1">
            <a:spLocks/>
          </p:cNvSpPr>
          <p:nvPr/>
        </p:nvSpPr>
        <p:spPr>
          <a:xfrm>
            <a:off x="663575" y="4735886"/>
            <a:ext cx="10864850" cy="1433945"/>
          </a:xfrm>
          <a:prstGeom prst="rect">
            <a:avLst/>
          </a:prstGeom>
          <a:pattFill prst="ltUpDiag">
            <a:fgClr>
              <a:schemeClr val="bg1">
                <a:lumMod val="85000"/>
              </a:schemeClr>
            </a:fgClr>
            <a:bgClr>
              <a:schemeClr val="bg1"/>
            </a:bgClr>
          </a:pattFill>
          <a:ln w="19050" cap="flat" cmpd="sng" algn="ctr">
            <a:solidFill>
              <a:srgbClr val="003778"/>
            </a:solidFill>
            <a:prstDash val="solid"/>
            <a:miter lim="800000"/>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lvl1pPr marL="228600" indent="-228600" algn="just" defTabSz="914400" rtl="0" eaLnBrk="1" latinLnBrk="0" hangingPunct="1">
              <a:lnSpc>
                <a:spcPct val="130000"/>
              </a:lnSpc>
              <a:spcBef>
                <a:spcPts val="0"/>
              </a:spcBef>
              <a:buFont typeface="Arial" panose="020B0604020202020204" pitchFamily="34" charset="0"/>
              <a:buChar char="•"/>
              <a:defRPr sz="2800" kern="1200">
                <a:solidFill>
                  <a:srgbClr val="194B85"/>
                </a:solidFill>
                <a:latin typeface="微软雅黑 Light" panose="020B0502040204020203" pitchFamily="34" charset="-122"/>
                <a:ea typeface="微软雅黑 Light" panose="020B0502040204020203" pitchFamily="34" charset="-122"/>
                <a:cs typeface="+mn-cs"/>
              </a:defRPr>
            </a:lvl1pPr>
            <a:lvl2pPr marL="685800" indent="-228600" algn="just" defTabSz="914400" rtl="0" eaLnBrk="1" latinLnBrk="0" hangingPunct="1">
              <a:lnSpc>
                <a:spcPct val="130000"/>
              </a:lnSpc>
              <a:spcBef>
                <a:spcPts val="0"/>
              </a:spcBef>
              <a:buFont typeface="Arial" panose="020B0604020202020204" pitchFamily="34" charset="0"/>
              <a:buChar char="•"/>
              <a:defRPr sz="2400" kern="1200">
                <a:solidFill>
                  <a:srgbClr val="194B85"/>
                </a:solidFill>
                <a:latin typeface="微软雅黑 Light" panose="020B0502040204020203" pitchFamily="34" charset="-122"/>
                <a:ea typeface="微软雅黑 Light" panose="020B0502040204020203" pitchFamily="34" charset="-122"/>
                <a:cs typeface="+mn-cs"/>
              </a:defRPr>
            </a:lvl2pPr>
            <a:lvl3pPr marL="1143000" indent="-228600" algn="just" defTabSz="914400" rtl="0" eaLnBrk="1" latinLnBrk="0" hangingPunct="1">
              <a:lnSpc>
                <a:spcPct val="130000"/>
              </a:lnSpc>
              <a:spcBef>
                <a:spcPts val="0"/>
              </a:spcBef>
              <a:buFont typeface="Arial" panose="020B0604020202020204" pitchFamily="34" charset="0"/>
              <a:buChar char="•"/>
              <a:defRPr sz="2000" kern="1200">
                <a:solidFill>
                  <a:srgbClr val="194B85"/>
                </a:solidFill>
                <a:latin typeface="微软雅黑 Light" panose="020B0502040204020203" pitchFamily="34" charset="-122"/>
                <a:ea typeface="微软雅黑 Light" panose="020B0502040204020203" pitchFamily="34" charset="-122"/>
                <a:cs typeface="+mn-cs"/>
              </a:defRPr>
            </a:lvl3pPr>
            <a:lvl4pPr marL="1600200" indent="-228600" algn="just" defTabSz="914400" rtl="0" eaLnBrk="1" latinLnBrk="0" hangingPunct="1">
              <a:lnSpc>
                <a:spcPct val="130000"/>
              </a:lnSpc>
              <a:spcBef>
                <a:spcPts val="0"/>
              </a:spcBef>
              <a:buFont typeface="Arial" panose="020B0604020202020204" pitchFamily="34" charset="0"/>
              <a:buChar char="•"/>
              <a:defRPr sz="1800" kern="1200">
                <a:solidFill>
                  <a:srgbClr val="194B85"/>
                </a:solidFill>
                <a:latin typeface="微软雅黑 Light" panose="020B0502040204020203" pitchFamily="34" charset="-122"/>
                <a:ea typeface="微软雅黑 Light" panose="020B0502040204020203" pitchFamily="34" charset="-122"/>
                <a:cs typeface="+mn-cs"/>
              </a:defRPr>
            </a:lvl4pPr>
            <a:lvl5pPr marL="2057400" indent="-228600" algn="just" defTabSz="914400" rtl="0" eaLnBrk="1" latinLnBrk="0" hangingPunct="1">
              <a:lnSpc>
                <a:spcPct val="130000"/>
              </a:lnSpc>
              <a:spcBef>
                <a:spcPts val="0"/>
              </a:spcBef>
              <a:buFont typeface="Arial" panose="020B0604020202020204" pitchFamily="34" charset="0"/>
              <a:buChar char="•"/>
              <a:defRPr sz="1800" kern="1200">
                <a:solidFill>
                  <a:srgbClr val="194B85"/>
                </a:solidFill>
                <a:latin typeface="微软雅黑 Light" panose="020B0502040204020203" pitchFamily="34" charset="-122"/>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360000" indent="-360000" algn="l">
              <a:buFont typeface="Wingdings" panose="05000000000000000000" pitchFamily="2" charset="2"/>
              <a:buChar char="n"/>
            </a:pPr>
            <a:r>
              <a:rPr lang="zh-CN" altLang="en-US" sz="2000" b="1" dirty="0"/>
              <a:t>人身安全、网络安全、信息安全、社会安全、国家安全</a:t>
            </a:r>
            <a:endParaRPr lang="en-US" altLang="zh-CN" sz="2000" b="1" dirty="0"/>
          </a:p>
          <a:p>
            <a:pPr marL="360000" indent="-360000" algn="l">
              <a:buFont typeface="Wingdings" panose="05000000000000000000" pitchFamily="2" charset="2"/>
              <a:buChar char="n"/>
            </a:pPr>
            <a:r>
              <a:rPr lang="zh-CN" altLang="en-US" sz="2000" b="1" dirty="0"/>
              <a:t>道德规范、法律法规、侵权隐私</a:t>
            </a:r>
            <a:endParaRPr lang="en-US" altLang="zh-CN" sz="2000" b="1" dirty="0"/>
          </a:p>
          <a:p>
            <a:pPr marL="360000" indent="-360000" algn="l">
              <a:buFont typeface="Wingdings" panose="05000000000000000000" pitchFamily="2" charset="2"/>
              <a:buChar char="n"/>
            </a:pPr>
            <a:r>
              <a:rPr lang="zh-CN" altLang="en-US" sz="2000" b="1" dirty="0"/>
              <a:t>经济效益、项目管理、风险分析</a:t>
            </a:r>
          </a:p>
        </p:txBody>
      </p:sp>
    </p:spTree>
    <p:extLst>
      <p:ext uri="{BB962C8B-B14F-4D97-AF65-F5344CB8AC3E}">
        <p14:creationId xmlns:p14="http://schemas.microsoft.com/office/powerpoint/2010/main" val="1524157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8CCCD3-C758-4F17-8C58-C6090B04593B}"/>
              </a:ext>
            </a:extLst>
          </p:cNvPr>
          <p:cNvSpPr>
            <a:spLocks noGrp="1"/>
          </p:cNvSpPr>
          <p:nvPr>
            <p:ph type="title"/>
          </p:nvPr>
        </p:nvSpPr>
        <p:spPr/>
        <p:txBody>
          <a:bodyPr/>
          <a:lstStyle/>
          <a:p>
            <a:r>
              <a:rPr lang="zh-CN" altLang="en-US"/>
              <a:t>课程基本信息</a:t>
            </a:r>
            <a:endParaRPr lang="zh-CN" altLang="en-US" dirty="0"/>
          </a:p>
        </p:txBody>
      </p:sp>
      <p:sp>
        <p:nvSpPr>
          <p:cNvPr id="75" name="内容占位符 2">
            <a:extLst>
              <a:ext uri="{FF2B5EF4-FFF2-40B4-BE49-F238E27FC236}">
                <a16:creationId xmlns:a16="http://schemas.microsoft.com/office/drawing/2014/main" id="{48A56872-8D7B-4613-BA60-9A9DFF8D2D19}"/>
              </a:ext>
            </a:extLst>
          </p:cNvPr>
          <p:cNvSpPr>
            <a:spLocks noGrp="1"/>
          </p:cNvSpPr>
          <p:nvPr>
            <p:ph idx="1"/>
          </p:nvPr>
        </p:nvSpPr>
        <p:spPr>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a:buFont typeface="Wingdings" panose="05000000000000000000" pitchFamily="2" charset="2"/>
              <a:buChar char="n"/>
            </a:pPr>
            <a:r>
              <a:rPr lang="zh-CN" altLang="en-US" sz="2400" dirty="0"/>
              <a:t>课程名称（中文）：工程概论</a:t>
            </a:r>
          </a:p>
          <a:p>
            <a:pPr>
              <a:buFont typeface="Wingdings" panose="05000000000000000000" pitchFamily="2" charset="2"/>
              <a:buChar char="n"/>
            </a:pPr>
            <a:r>
              <a:rPr lang="zh-CN" altLang="en-US" sz="2400" dirty="0"/>
              <a:t>课程名称（英文）：</a:t>
            </a:r>
            <a:r>
              <a:rPr lang="en-US" altLang="zh-CN" sz="2400" dirty="0"/>
              <a:t>Introduction to Engineering</a:t>
            </a:r>
          </a:p>
          <a:p>
            <a:pPr>
              <a:buFont typeface="Wingdings" panose="05000000000000000000" pitchFamily="2" charset="2"/>
              <a:buChar char="n"/>
            </a:pPr>
            <a:r>
              <a:rPr lang="zh-CN" altLang="en-US" sz="2400" dirty="0"/>
              <a:t>课程类别： 专业通识教育类课程</a:t>
            </a:r>
          </a:p>
          <a:p>
            <a:pPr>
              <a:buFont typeface="Wingdings" panose="05000000000000000000" pitchFamily="2" charset="2"/>
              <a:buChar char="n"/>
            </a:pPr>
            <a:r>
              <a:rPr lang="zh-CN" altLang="en-US" sz="2400" dirty="0"/>
              <a:t>总学时数与学分： </a:t>
            </a:r>
            <a:endParaRPr lang="en-US" altLang="zh-CN" sz="2400" dirty="0"/>
          </a:p>
          <a:p>
            <a:pPr lvl="1">
              <a:buFont typeface="Wingdings" panose="05000000000000000000" pitchFamily="2" charset="2"/>
              <a:buChar char="n"/>
            </a:pPr>
            <a:r>
              <a:rPr lang="en-US" altLang="zh-CN" sz="2000" b="1" dirty="0">
                <a:latin typeface="微软雅黑" panose="020B0503020204020204" pitchFamily="34" charset="-122"/>
                <a:ea typeface="微软雅黑" panose="020B0503020204020204" pitchFamily="34" charset="-122"/>
              </a:rPr>
              <a:t>32</a:t>
            </a:r>
            <a:r>
              <a:rPr lang="zh-CN" altLang="en-US" sz="2000" b="1" dirty="0">
                <a:latin typeface="微软雅黑" panose="020B0503020204020204" pitchFamily="34" charset="-122"/>
                <a:ea typeface="微软雅黑" panose="020B0503020204020204" pitchFamily="34" charset="-122"/>
              </a:rPr>
              <a:t>学时（</a:t>
            </a:r>
            <a:r>
              <a:rPr lang="en-US" altLang="zh-CN" sz="2000" b="1" dirty="0">
                <a:latin typeface="微软雅黑" panose="020B0503020204020204" pitchFamily="34" charset="-122"/>
                <a:ea typeface="微软雅黑" panose="020B0503020204020204" pitchFamily="34" charset="-122"/>
              </a:rPr>
              <a:t>2</a:t>
            </a:r>
            <a:r>
              <a:rPr lang="zh-CN" altLang="en-US" sz="2000" b="1" dirty="0">
                <a:latin typeface="微软雅黑" panose="020B0503020204020204" pitchFamily="34" charset="-122"/>
                <a:ea typeface="微软雅黑" panose="020B0503020204020204" pitchFamily="34" charset="-122"/>
              </a:rPr>
              <a:t>学分，</a:t>
            </a:r>
            <a:r>
              <a:rPr lang="en-US" altLang="zh-CN" sz="2000" b="1" dirty="0">
                <a:latin typeface="微软雅黑" panose="020B0503020204020204" pitchFamily="34" charset="-122"/>
                <a:ea typeface="微软雅黑" panose="020B0503020204020204" pitchFamily="34" charset="-122"/>
              </a:rPr>
              <a:t>4</a:t>
            </a:r>
            <a:r>
              <a:rPr lang="zh-CN" altLang="en-US" sz="2000" b="1" dirty="0">
                <a:latin typeface="微软雅黑" panose="020B0503020204020204" pitchFamily="34" charset="-122"/>
                <a:ea typeface="微软雅黑" panose="020B0503020204020204" pitchFamily="34" charset="-122"/>
              </a:rPr>
              <a:t>学时</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周）；</a:t>
            </a:r>
            <a:endParaRPr lang="en-US" altLang="zh-CN" sz="2000" b="1" dirty="0">
              <a:latin typeface="微软雅黑" panose="020B0503020204020204" pitchFamily="34" charset="-122"/>
              <a:ea typeface="微软雅黑" panose="020B0503020204020204" pitchFamily="34" charset="-122"/>
            </a:endParaRPr>
          </a:p>
          <a:p>
            <a:pPr>
              <a:buFont typeface="Wingdings" panose="05000000000000000000" pitchFamily="2" charset="2"/>
              <a:buChar char="n"/>
            </a:pPr>
            <a:r>
              <a:rPr lang="zh-CN" altLang="en-US" sz="2400" dirty="0"/>
              <a:t>先修课程： 软件工程；</a:t>
            </a:r>
          </a:p>
          <a:p>
            <a:pPr>
              <a:buFont typeface="Wingdings" panose="05000000000000000000" pitchFamily="2" charset="2"/>
              <a:buChar char="n"/>
            </a:pPr>
            <a:r>
              <a:rPr lang="zh-CN" altLang="en-US" sz="2400" dirty="0"/>
              <a:t>教学形式：讲授</a:t>
            </a:r>
            <a:r>
              <a:rPr lang="en-US" altLang="zh-CN" sz="2400" dirty="0"/>
              <a:t>+</a:t>
            </a:r>
            <a:r>
              <a:rPr lang="zh-CN" altLang="en-US" sz="2400" dirty="0"/>
              <a:t>案例分析</a:t>
            </a:r>
            <a:r>
              <a:rPr lang="en-US" altLang="zh-CN" sz="2400" dirty="0"/>
              <a:t>+</a:t>
            </a:r>
            <a:r>
              <a:rPr lang="zh-CN" altLang="en-US" sz="2400" dirty="0"/>
              <a:t>讨论；</a:t>
            </a:r>
          </a:p>
          <a:p>
            <a:pPr>
              <a:buFont typeface="Wingdings" panose="05000000000000000000" pitchFamily="2" charset="2"/>
              <a:buChar char="n"/>
            </a:pPr>
            <a:r>
              <a:rPr lang="zh-CN" altLang="en-US" sz="2400" dirty="0"/>
              <a:t>辅助平台：云课堂、雨课堂。</a:t>
            </a:r>
          </a:p>
        </p:txBody>
      </p:sp>
      <p:sp>
        <p:nvSpPr>
          <p:cNvPr id="4" name="灯片编号占位符 3">
            <a:extLst>
              <a:ext uri="{FF2B5EF4-FFF2-40B4-BE49-F238E27FC236}">
                <a16:creationId xmlns:a16="http://schemas.microsoft.com/office/drawing/2014/main" id="{F76A405E-08AD-4244-876A-C67047773F4E}"/>
              </a:ext>
            </a:extLst>
          </p:cNvPr>
          <p:cNvSpPr>
            <a:spLocks noGrp="1"/>
          </p:cNvSpPr>
          <p:nvPr>
            <p:ph type="sldNum" sz="quarter" idx="12"/>
          </p:nvPr>
        </p:nvSpPr>
        <p:spPr/>
        <p:txBody>
          <a:bodyPr/>
          <a:lstStyle/>
          <a:p>
            <a:fld id="{8721491F-D304-4A06-8CBD-23BCF5D1E510}" type="slidenum">
              <a:rPr lang="zh-CN" altLang="en-US" smtClean="0"/>
              <a:pPr/>
              <a:t>6</a:t>
            </a:fld>
            <a:endParaRPr lang="zh-CN" altLang="en-US" dirty="0"/>
          </a:p>
        </p:txBody>
      </p:sp>
    </p:spTree>
    <p:extLst>
      <p:ext uri="{BB962C8B-B14F-4D97-AF65-F5344CB8AC3E}">
        <p14:creationId xmlns:p14="http://schemas.microsoft.com/office/powerpoint/2010/main" val="157113096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B7E790-B13E-4BD3-80E7-7516FDC08AA6}"/>
              </a:ext>
            </a:extLst>
          </p:cNvPr>
          <p:cNvSpPr>
            <a:spLocks noGrp="1"/>
          </p:cNvSpPr>
          <p:nvPr>
            <p:ph type="title"/>
          </p:nvPr>
        </p:nvSpPr>
        <p:spPr/>
        <p:txBody>
          <a:bodyPr/>
          <a:lstStyle/>
          <a:p>
            <a:r>
              <a:rPr lang="zh-CN" altLang="en-US"/>
              <a:t>参考资料</a:t>
            </a:r>
            <a:endParaRPr lang="zh-CN" altLang="en-US" dirty="0"/>
          </a:p>
        </p:txBody>
      </p:sp>
      <p:sp>
        <p:nvSpPr>
          <p:cNvPr id="3" name="内容占位符 2">
            <a:extLst>
              <a:ext uri="{FF2B5EF4-FFF2-40B4-BE49-F238E27FC236}">
                <a16:creationId xmlns:a16="http://schemas.microsoft.com/office/drawing/2014/main" id="{F769CCC6-332E-465E-BFCD-2835F4B46162}"/>
              </a:ext>
            </a:extLst>
          </p:cNvPr>
          <p:cNvSpPr>
            <a:spLocks noGrp="1"/>
          </p:cNvSpPr>
          <p:nvPr>
            <p:ph idx="1"/>
          </p:nvPr>
        </p:nvSpPr>
        <p:spPr>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a:buFont typeface="Wingdings" panose="05000000000000000000" pitchFamily="2" charset="2"/>
              <a:buChar char="n"/>
            </a:pPr>
            <a:r>
              <a:rPr lang="en-US" altLang="zh-CN" sz="2000" dirty="0"/>
              <a:t>《</a:t>
            </a:r>
            <a:r>
              <a:rPr lang="en-US" altLang="zh-CN" sz="2000" b="1" dirty="0">
                <a:latin typeface="微软雅黑" panose="020B0503020204020204" pitchFamily="34" charset="-122"/>
                <a:ea typeface="微软雅黑" panose="020B0503020204020204" pitchFamily="34" charset="-122"/>
              </a:rPr>
              <a:t>IT</a:t>
            </a:r>
            <a:r>
              <a:rPr lang="zh-CN" altLang="en-US" sz="2000" b="1" dirty="0">
                <a:latin typeface="微软雅黑" panose="020B0503020204020204" pitchFamily="34" charset="-122"/>
                <a:ea typeface="微软雅黑" panose="020B0503020204020204" pitchFamily="34" charset="-122"/>
              </a:rPr>
              <a:t>之火：计算机技术与社会、法律和伦理（原书第</a:t>
            </a:r>
            <a:r>
              <a:rPr lang="en-US" altLang="zh-CN" sz="2000" b="1" dirty="0">
                <a:latin typeface="微软雅黑" panose="020B0503020204020204" pitchFamily="34" charset="-122"/>
                <a:ea typeface="微软雅黑" panose="020B0503020204020204" pitchFamily="34" charset="-122"/>
              </a:rPr>
              <a:t>5</a:t>
            </a:r>
            <a:r>
              <a:rPr lang="zh-CN" altLang="en-US" sz="2000" b="1" dirty="0">
                <a:latin typeface="微软雅黑" panose="020B0503020204020204" pitchFamily="34" charset="-122"/>
                <a:ea typeface="微软雅黑" panose="020B0503020204020204" pitchFamily="34" charset="-122"/>
              </a:rPr>
              <a:t>版）</a:t>
            </a:r>
            <a:r>
              <a:rPr lang="en-US" altLang="zh-CN" sz="2000" dirty="0"/>
              <a:t>》,</a:t>
            </a:r>
            <a:r>
              <a:rPr lang="en-US" altLang="zh-CN" sz="1600" dirty="0"/>
              <a:t> Sara </a:t>
            </a:r>
            <a:r>
              <a:rPr lang="en-US" altLang="zh-CN" sz="1600" dirty="0" err="1"/>
              <a:t>Baase</a:t>
            </a:r>
            <a:r>
              <a:rPr lang="en-US" altLang="zh-CN" sz="1600" dirty="0"/>
              <a:t>, </a:t>
            </a:r>
            <a:r>
              <a:rPr lang="zh-CN" altLang="en-US" sz="1600" dirty="0"/>
              <a:t>机械工业出版社</a:t>
            </a:r>
            <a:r>
              <a:rPr lang="en-US" altLang="zh-CN" sz="1600" dirty="0"/>
              <a:t>, 2020.1.1, ISBN:9787111640073.</a:t>
            </a:r>
          </a:p>
          <a:p>
            <a:pPr>
              <a:buFont typeface="Wingdings" panose="05000000000000000000" pitchFamily="2" charset="2"/>
              <a:buChar char="n"/>
            </a:pPr>
            <a:r>
              <a:rPr lang="en-US" altLang="zh-CN" sz="2000" dirty="0"/>
              <a:t>《</a:t>
            </a:r>
            <a:r>
              <a:rPr lang="zh-CN" altLang="en-US" sz="2000" b="1" dirty="0">
                <a:latin typeface="微软雅黑" panose="020B0503020204020204" pitchFamily="34" charset="-122"/>
                <a:ea typeface="微软雅黑" panose="020B0503020204020204" pitchFamily="34" charset="-122"/>
              </a:rPr>
              <a:t>工程伦理：概念与案例（第五版）</a:t>
            </a:r>
            <a:r>
              <a:rPr lang="en-US" altLang="zh-CN" sz="2000" dirty="0"/>
              <a:t>》,</a:t>
            </a:r>
            <a:r>
              <a:rPr lang="en-US" altLang="zh-CN" sz="1600" dirty="0"/>
              <a:t> </a:t>
            </a:r>
            <a:r>
              <a:rPr lang="zh-CN" altLang="en-US" sz="1600" dirty="0"/>
              <a:t>丛杭青</a:t>
            </a:r>
            <a:r>
              <a:rPr lang="en-US" altLang="zh-CN" sz="1600" dirty="0"/>
              <a:t>, </a:t>
            </a:r>
            <a:r>
              <a:rPr lang="zh-CN" altLang="en-US" sz="1600" dirty="0"/>
              <a:t>浙江大学出版社</a:t>
            </a:r>
            <a:r>
              <a:rPr lang="en-US" altLang="zh-CN" sz="1600" dirty="0"/>
              <a:t>, 2018.7.1, ISBN:9787308182461.</a:t>
            </a:r>
          </a:p>
          <a:p>
            <a:pPr>
              <a:buFont typeface="Wingdings" panose="05000000000000000000" pitchFamily="2" charset="2"/>
              <a:buChar char="n"/>
            </a:pPr>
            <a:r>
              <a:rPr lang="zh-CN" altLang="en-US" sz="2000" dirty="0"/>
              <a:t>美国计算机协会</a:t>
            </a:r>
            <a:r>
              <a:rPr lang="en-US" altLang="zh-CN" sz="2000" dirty="0"/>
              <a:t>. </a:t>
            </a:r>
            <a:r>
              <a:rPr lang="zh-CN" altLang="en-US" sz="2000" b="1" dirty="0">
                <a:latin typeface="微软雅黑" panose="020B0503020204020204" pitchFamily="34" charset="-122"/>
                <a:ea typeface="微软雅黑" panose="020B0503020204020204" pitchFamily="34" charset="-122"/>
              </a:rPr>
              <a:t>道德与职业行为准则</a:t>
            </a:r>
            <a:r>
              <a:rPr lang="en-US" altLang="zh-CN" sz="2000" dirty="0"/>
              <a:t>,  2018.9.15.</a:t>
            </a:r>
          </a:p>
          <a:p>
            <a:pPr>
              <a:buFont typeface="Wingdings" panose="05000000000000000000" pitchFamily="2" charset="2"/>
              <a:buChar char="n"/>
            </a:pPr>
            <a:r>
              <a:rPr lang="zh-CN" altLang="en-US" sz="2000" b="1" dirty="0">
                <a:latin typeface="微软雅黑" panose="020B0503020204020204" pitchFamily="34" charset="-122"/>
                <a:ea typeface="微软雅黑" panose="020B0503020204020204" pitchFamily="34" charset="-122"/>
              </a:rPr>
              <a:t>工程教育认证标准</a:t>
            </a:r>
            <a:r>
              <a:rPr lang="en-US" altLang="zh-CN" sz="2000" dirty="0"/>
              <a:t>,  </a:t>
            </a:r>
            <a:r>
              <a:rPr lang="zh-CN" altLang="en-US" sz="2000" dirty="0"/>
              <a:t>中国工程教育专业认证协会</a:t>
            </a:r>
            <a:r>
              <a:rPr lang="en-US" altLang="zh-CN" sz="2000" dirty="0"/>
              <a:t>, 2017.11.</a:t>
            </a:r>
            <a:endParaRPr lang="zh-CN" altLang="en-US" sz="2000" dirty="0"/>
          </a:p>
        </p:txBody>
      </p:sp>
      <p:sp>
        <p:nvSpPr>
          <p:cNvPr id="4" name="灯片编号占位符 3">
            <a:extLst>
              <a:ext uri="{FF2B5EF4-FFF2-40B4-BE49-F238E27FC236}">
                <a16:creationId xmlns:a16="http://schemas.microsoft.com/office/drawing/2014/main" id="{7F708FF1-D702-4A71-A806-39FFEC9FCF5B}"/>
              </a:ext>
            </a:extLst>
          </p:cNvPr>
          <p:cNvSpPr>
            <a:spLocks noGrp="1"/>
          </p:cNvSpPr>
          <p:nvPr>
            <p:ph type="sldNum" sz="quarter" idx="12"/>
          </p:nvPr>
        </p:nvSpPr>
        <p:spPr/>
        <p:txBody>
          <a:bodyPr/>
          <a:lstStyle/>
          <a:p>
            <a:fld id="{8721491F-D304-4A06-8CBD-23BCF5D1E510}" type="slidenum">
              <a:rPr lang="zh-CN" altLang="en-US" smtClean="0"/>
              <a:pPr/>
              <a:t>7</a:t>
            </a:fld>
            <a:endParaRPr lang="zh-CN" altLang="en-US" dirty="0"/>
          </a:p>
        </p:txBody>
      </p:sp>
      <p:pic>
        <p:nvPicPr>
          <p:cNvPr id="7" name="图片 6">
            <a:extLst>
              <a:ext uri="{FF2B5EF4-FFF2-40B4-BE49-F238E27FC236}">
                <a16:creationId xmlns:a16="http://schemas.microsoft.com/office/drawing/2014/main" id="{ED449F74-E47A-46DC-AE62-3F522815C0A8}"/>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706695" y="3224723"/>
            <a:ext cx="2226194" cy="2966602"/>
          </a:xfrm>
          <a:prstGeom prst="rect">
            <a:avLst/>
          </a:prstGeom>
        </p:spPr>
      </p:pic>
      <p:pic>
        <p:nvPicPr>
          <p:cNvPr id="9" name="图片 8">
            <a:extLst>
              <a:ext uri="{FF2B5EF4-FFF2-40B4-BE49-F238E27FC236}">
                <a16:creationId xmlns:a16="http://schemas.microsoft.com/office/drawing/2014/main" id="{D8B20536-B48F-47E2-97DF-15D2128712F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239675" y="3224723"/>
            <a:ext cx="2017919" cy="2966602"/>
          </a:xfrm>
          <a:prstGeom prst="rect">
            <a:avLst/>
          </a:prstGeom>
        </p:spPr>
      </p:pic>
    </p:spTree>
    <p:extLst>
      <p:ext uri="{BB962C8B-B14F-4D97-AF65-F5344CB8AC3E}">
        <p14:creationId xmlns:p14="http://schemas.microsoft.com/office/powerpoint/2010/main" val="217570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BE3CC5-7416-4975-80D1-CCFC61A56397}"/>
              </a:ext>
            </a:extLst>
          </p:cNvPr>
          <p:cNvSpPr>
            <a:spLocks noGrp="1"/>
          </p:cNvSpPr>
          <p:nvPr>
            <p:ph type="title"/>
          </p:nvPr>
        </p:nvSpPr>
        <p:spPr/>
        <p:txBody>
          <a:bodyPr/>
          <a:lstStyle/>
          <a:p>
            <a:r>
              <a:rPr lang="zh-CN" altLang="en-US"/>
              <a:t>课程目标</a:t>
            </a:r>
            <a:endParaRPr lang="zh-CN" altLang="en-US" dirty="0"/>
          </a:p>
        </p:txBody>
      </p:sp>
      <p:graphicFrame>
        <p:nvGraphicFramePr>
          <p:cNvPr id="5" name="内容占位符 4">
            <a:extLst>
              <a:ext uri="{FF2B5EF4-FFF2-40B4-BE49-F238E27FC236}">
                <a16:creationId xmlns:a16="http://schemas.microsoft.com/office/drawing/2014/main" id="{7EBDE896-0D1D-4312-9F6A-335D54D862E2}"/>
              </a:ext>
            </a:extLst>
          </p:cNvPr>
          <p:cNvGraphicFramePr>
            <a:graphicFrameLocks noGrp="1"/>
          </p:cNvGraphicFramePr>
          <p:nvPr>
            <p:ph idx="1"/>
            <p:extLst>
              <p:ext uri="{D42A27DB-BD31-4B8C-83A1-F6EECF244321}">
                <p14:modId xmlns:p14="http://schemas.microsoft.com/office/powerpoint/2010/main" val="3210057918"/>
              </p:ext>
            </p:extLst>
          </p:nvPr>
        </p:nvGraphicFramePr>
        <p:xfrm>
          <a:off x="113650" y="1005795"/>
          <a:ext cx="11952000" cy="5391150"/>
        </p:xfrm>
        <a:graphic>
          <a:graphicData uri="http://schemas.openxmlformats.org/drawingml/2006/table">
            <a:tbl>
              <a:tblPr firstRow="1" bandRow="1">
                <a:tableStyleId>{5C22544A-7EE6-4342-B048-85BDC9FD1C3A}</a:tableStyleId>
              </a:tblPr>
              <a:tblGrid>
                <a:gridCol w="5832000">
                  <a:extLst>
                    <a:ext uri="{9D8B030D-6E8A-4147-A177-3AD203B41FA5}">
                      <a16:colId xmlns:a16="http://schemas.microsoft.com/office/drawing/2014/main" val="2076631804"/>
                    </a:ext>
                  </a:extLst>
                </a:gridCol>
                <a:gridCol w="4968000">
                  <a:extLst>
                    <a:ext uri="{9D8B030D-6E8A-4147-A177-3AD203B41FA5}">
                      <a16:colId xmlns:a16="http://schemas.microsoft.com/office/drawing/2014/main" val="563160780"/>
                    </a:ext>
                  </a:extLst>
                </a:gridCol>
                <a:gridCol w="1152000">
                  <a:extLst>
                    <a:ext uri="{9D8B030D-6E8A-4147-A177-3AD203B41FA5}">
                      <a16:colId xmlns:a16="http://schemas.microsoft.com/office/drawing/2014/main" val="1853608792"/>
                    </a:ext>
                  </a:extLst>
                </a:gridCol>
              </a:tblGrid>
              <a:tr h="153473">
                <a:tc>
                  <a:txBody>
                    <a:bodyPr/>
                    <a:lstStyle/>
                    <a:p>
                      <a:pPr marL="0" algn="ctr" defTabSz="914400" rtl="0" eaLnBrk="1" fontAlgn="ctr" latinLnBrk="0" hangingPunct="1">
                        <a:spcAft>
                          <a:spcPts val="0"/>
                        </a:spcAft>
                      </a:pP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课程目标</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ctr" defTabSz="914400" rtl="0" eaLnBrk="1" fontAlgn="ctr" latinLnBrk="0" hangingPunct="1">
                        <a:spcAft>
                          <a:spcPts val="0"/>
                        </a:spcAft>
                      </a:pP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对应指标点</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zh-CN"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对应毕业要求</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141635547"/>
                  </a:ext>
                </a:extLst>
              </a:tr>
              <a:tr h="859448">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1</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解释计算应用领域的复杂工程项目的复杂性，描述计算应用领域的复杂工程活动与社会的关系，分析职业健康与人身安全管理措施，判别计算应用领域的复杂工程活动对文化的影响，并在计算应用领域的复杂工程活动的设计环节综合考虑社会、健康、安全以及文化等影响因素。</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3.4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在计算系统的设计环节中能够考虑社会、健康、安全、法律、文化以及环境等影响因素</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3. </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设计</a:t>
                      </a: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开发解决方案</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882288699"/>
                  </a:ext>
                </a:extLst>
              </a:tr>
              <a:tr h="644586">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2</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：能够识别计算应用领域的复杂工程活动所涉及到的技术标准体系、知识产权法律、隐私条例及其他行业法律法规，解释不同社会文化对计算应用领域的复杂工程活动的影响，聚焦安全风险，具备合规意识。</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6.2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了解计算应用领域的技术标准体系、知识产权、隐私权、产业政策和法律法规，理解不同社会文化对计算应用领域的复杂工程活动的影响，建立起强烈的安全意识、合规意识</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rowSpan="2">
                  <a:txBody>
                    <a:bodyPr/>
                    <a:lstStyle/>
                    <a:p>
                      <a:pPr marL="0" algn="l" defTabSz="914400" rtl="0" eaLnBrk="1" fontAlgn="ctr" latinLnBrk="0" hangingPunct="1">
                        <a:spcAft>
                          <a:spcPts val="0"/>
                        </a:spcAft>
                      </a:pP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6. </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工程与社会</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1525689109"/>
                  </a:ext>
                </a:extLst>
              </a:tr>
              <a:tr h="501528">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3</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：能够描述工程实践与环境的相互关系，分析和评价工程实践对环境的相互影响。</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6.3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能够分析和评价计算应用领域的复杂工程实践对社会、健康、安全、法律以及文化的影响，以及这些因素对项目实施的影响，并理解应承担的责任</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marL="0" algn="l" defTabSz="914400" rtl="0" eaLnBrk="1" latinLnBrk="0" hangingPunct="1">
                        <a:lnSpc>
                          <a:spcPct val="140000"/>
                        </a:lnSpc>
                        <a:spcAft>
                          <a:spcPts val="0"/>
                        </a:spcAft>
                      </a:pPr>
                      <a:endParaRPr lang="zh-CN" altLang="en-US" sz="1600" kern="0" dirty="0">
                        <a:solidFill>
                          <a:schemeClr val="tx1"/>
                        </a:solidFill>
                        <a:effectLst/>
                        <a:latin typeface="微软雅黑" panose="020B0503020204020204" pitchFamily="34" charset="-122"/>
                        <a:ea typeface="微软雅黑" panose="020B0503020204020204" pitchFamily="34" charset="-122"/>
                        <a:cs typeface="+mn-cs"/>
                      </a:endParaRPr>
                    </a:p>
                  </a:txBody>
                  <a:tcPr marL="16296" marR="16296"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21668235"/>
                  </a:ext>
                </a:extLst>
              </a:tr>
              <a:tr h="429724">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4</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：知晓和理解</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2030</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年可持续发展目标，分析、评价实现可持续发展的方法措施。</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7.1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知晓和理解环境保护和可持续发展的理念和内涵，关注环境保护和可持续发展在计算系统设计、实现及更新换代中的体现</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rowSpan="2">
                  <a:txBody>
                    <a:bodyPr/>
                    <a:lstStyle/>
                    <a:p>
                      <a:pPr marL="0" algn="l" defTabSz="914400" rtl="0" eaLnBrk="1" fontAlgn="ctr" latinLnBrk="0" hangingPunct="1">
                        <a:spcAft>
                          <a:spcPts val="0"/>
                        </a:spcAft>
                      </a:pP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7. </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环境和可持续发展</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250710177"/>
                  </a:ext>
                </a:extLst>
              </a:tr>
              <a:tr h="429724">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5</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：能够分析、评价计算应用领域复杂工程问题的实践对环境和可持续发展的影响。</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7.2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能正确评价计算应用领域复杂工程问题的实践对环境和可持续发展的影响</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vMerge="1">
                  <a:txBody>
                    <a:bodyPr/>
                    <a:lstStyle/>
                    <a:p>
                      <a:pPr algn="l">
                        <a:spcAft>
                          <a:spcPts val="0"/>
                        </a:spcAft>
                      </a:pPr>
                      <a:endParaRPr lang="zh-CN" sz="1600" kern="100" dirty="0">
                        <a:solidFill>
                          <a:schemeClr val="tx1"/>
                        </a:solidFill>
                        <a:effectLst/>
                        <a:latin typeface="微软雅黑" panose="020B0503020204020204" pitchFamily="34" charset="-122"/>
                        <a:ea typeface="微软雅黑" panose="020B0503020204020204" pitchFamily="34" charset="-122"/>
                      </a:endParaRPr>
                    </a:p>
                  </a:txBody>
                  <a:tcPr marL="16296" marR="16296"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33692265"/>
                  </a:ext>
                </a:extLst>
              </a:tr>
              <a:tr h="429724">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6</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：理解计算机专业人员的道德准则和社会责任，以及如何在工程实践中自觉遵守。</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8.3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理解诚实公正、诚信守则的工程职业道德和规范，并能在工程实践中自觉遵守，履行责任</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8. </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职业规范</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3664499547"/>
                  </a:ext>
                </a:extLst>
              </a:tr>
              <a:tr h="429724">
                <a:tc>
                  <a:txBody>
                    <a:bodyPr/>
                    <a:lstStyle/>
                    <a:p>
                      <a:pPr marL="0" algn="l" defTabSz="914400" rtl="0" eaLnBrk="1" fontAlgn="ctr" latinLnBrk="0" hangingPunct="1">
                        <a:lnSpc>
                          <a:spcPct val="140000"/>
                        </a:lnSpc>
                        <a:spcAft>
                          <a:spcPts val="0"/>
                        </a:spcAft>
                      </a:pP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目标</a:t>
                      </a:r>
                      <a:r>
                        <a:rPr 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7</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：能够描述工程项目创新管理原理，解释经济决策方法，对比不同的管理与经济决策方法。</a:t>
                      </a:r>
                    </a:p>
                  </a:txBody>
                  <a:tcPr marL="68580" marR="68580"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r>
                        <a:rPr lang="en-US" altLang="zh-CN"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11.1 </a:t>
                      </a:r>
                      <a:r>
                        <a:rPr lang="zh-CN" altLang="en-US" sz="1400" u="none" strike="noStrike" kern="1200" dirty="0">
                          <a:solidFill>
                            <a:srgbClr val="194B85"/>
                          </a:solidFill>
                          <a:effectLst/>
                          <a:latin typeface="微软雅黑 Light" panose="020B0502040204020203" pitchFamily="34" charset="-122"/>
                          <a:ea typeface="微软雅黑 Light" panose="020B0502040204020203" pitchFamily="34" charset="-122"/>
                          <a:cs typeface="+mn-cs"/>
                        </a:rPr>
                        <a:t>理解工程项目管理与经济决策原理，掌握计算应用领域的工程项目中涉及的管理与经济决策方法</a:t>
                      </a:r>
                    </a:p>
                  </a:txBody>
                  <a:tcPr marL="19050" marR="19050" marT="28575" marB="28575"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tc>
                  <a:txBody>
                    <a:bodyPr/>
                    <a:lstStyle/>
                    <a:p>
                      <a:pPr marL="0" algn="l" defTabSz="914400" rtl="0" eaLnBrk="1" fontAlgn="ctr" latinLnBrk="0" hangingPunct="1">
                        <a:spcAft>
                          <a:spcPts val="0"/>
                        </a:spcAft>
                      </a:pPr>
                      <a:r>
                        <a:rPr lang="en-US" altLang="zh-CN"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11. </a:t>
                      </a:r>
                      <a:r>
                        <a:rPr lang="zh-CN" altLang="en-US" sz="1400" b="1" u="none" strike="noStrike" kern="1200" dirty="0">
                          <a:solidFill>
                            <a:srgbClr val="194B85"/>
                          </a:solidFill>
                          <a:effectLst/>
                          <a:latin typeface="微软雅黑" panose="020B0503020204020204" pitchFamily="34" charset="-122"/>
                          <a:ea typeface="微软雅黑" panose="020B0503020204020204" pitchFamily="34" charset="-122"/>
                          <a:cs typeface="+mn-cs"/>
                        </a:rPr>
                        <a:t>项目管理</a:t>
                      </a:r>
                    </a:p>
                  </a:txBody>
                  <a:tcPr marL="16296" marR="16296" marT="0" marB="0" anchor="ctr">
                    <a:lnL w="6350" cap="flat" cmpd="sng" algn="ctr">
                      <a:solidFill>
                        <a:srgbClr val="194B85"/>
                      </a:solidFill>
                      <a:prstDash val="solid"/>
                      <a:round/>
                      <a:headEnd type="none" w="med" len="med"/>
                      <a:tailEnd type="none" w="med" len="med"/>
                    </a:lnL>
                    <a:lnR w="6350" cap="flat" cmpd="sng" algn="ctr">
                      <a:solidFill>
                        <a:srgbClr val="194B85"/>
                      </a:solidFill>
                      <a:prstDash val="solid"/>
                      <a:round/>
                      <a:headEnd type="none" w="med" len="med"/>
                      <a:tailEnd type="none" w="med" len="med"/>
                    </a:lnR>
                    <a:lnT w="6350" cap="flat" cmpd="sng" algn="ctr">
                      <a:solidFill>
                        <a:srgbClr val="194B85"/>
                      </a:solidFill>
                      <a:prstDash val="solid"/>
                      <a:round/>
                      <a:headEnd type="none" w="med" len="med"/>
                      <a:tailEnd type="none" w="med" len="med"/>
                    </a:lnT>
                    <a:lnB w="6350" cap="flat" cmpd="sng" algn="ctr">
                      <a:solidFill>
                        <a:srgbClr val="194B85"/>
                      </a:solidFill>
                      <a:prstDash val="solid"/>
                      <a:round/>
                      <a:headEnd type="none" w="med" len="med"/>
                      <a:tailEnd type="none" w="med" len="med"/>
                    </a:lnB>
                    <a:noFill/>
                  </a:tcPr>
                </a:tc>
                <a:extLst>
                  <a:ext uri="{0D108BD9-81ED-4DB2-BD59-A6C34878D82A}">
                    <a16:rowId xmlns:a16="http://schemas.microsoft.com/office/drawing/2014/main" val="3948220841"/>
                  </a:ext>
                </a:extLst>
              </a:tr>
            </a:tbl>
          </a:graphicData>
        </a:graphic>
      </p:graphicFrame>
      <p:sp>
        <p:nvSpPr>
          <p:cNvPr id="4" name="灯片编号占位符 3">
            <a:extLst>
              <a:ext uri="{FF2B5EF4-FFF2-40B4-BE49-F238E27FC236}">
                <a16:creationId xmlns:a16="http://schemas.microsoft.com/office/drawing/2014/main" id="{FB04023F-A7FE-444F-89B9-AD476BCEEFDC}"/>
              </a:ext>
            </a:extLst>
          </p:cNvPr>
          <p:cNvSpPr>
            <a:spLocks noGrp="1"/>
          </p:cNvSpPr>
          <p:nvPr>
            <p:ph type="sldNum" sz="quarter" idx="12"/>
          </p:nvPr>
        </p:nvSpPr>
        <p:spPr/>
        <p:txBody>
          <a:bodyPr/>
          <a:lstStyle/>
          <a:p>
            <a:fld id="{8721491F-D304-4A06-8CBD-23BCF5D1E510}" type="slidenum">
              <a:rPr lang="zh-CN" altLang="en-US" smtClean="0"/>
              <a:pPr/>
              <a:t>8</a:t>
            </a:fld>
            <a:endParaRPr lang="zh-CN" altLang="en-US" dirty="0"/>
          </a:p>
        </p:txBody>
      </p:sp>
    </p:spTree>
    <p:extLst>
      <p:ext uri="{BB962C8B-B14F-4D97-AF65-F5344CB8AC3E}">
        <p14:creationId xmlns:p14="http://schemas.microsoft.com/office/powerpoint/2010/main" val="2426493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DC60E5-BC0F-4C39-87FC-F49DE8627B3B}"/>
              </a:ext>
            </a:extLst>
          </p:cNvPr>
          <p:cNvSpPr>
            <a:spLocks noGrp="1"/>
          </p:cNvSpPr>
          <p:nvPr>
            <p:ph type="title"/>
          </p:nvPr>
        </p:nvSpPr>
        <p:spPr/>
        <p:txBody>
          <a:bodyPr/>
          <a:lstStyle/>
          <a:p>
            <a:r>
              <a:rPr lang="zh-CN" altLang="en-US"/>
              <a:t>课程内容安排</a:t>
            </a:r>
            <a:endParaRPr lang="zh-CN" altLang="en-US" dirty="0"/>
          </a:p>
        </p:txBody>
      </p:sp>
      <p:sp>
        <p:nvSpPr>
          <p:cNvPr id="3" name="内容占位符 2">
            <a:extLst>
              <a:ext uri="{FF2B5EF4-FFF2-40B4-BE49-F238E27FC236}">
                <a16:creationId xmlns:a16="http://schemas.microsoft.com/office/drawing/2014/main" id="{51D6C083-9F96-42CB-81EC-9303E54DF873}"/>
              </a:ext>
            </a:extLst>
          </p:cNvPr>
          <p:cNvSpPr>
            <a:spLocks noGrp="1"/>
          </p:cNvSpPr>
          <p:nvPr>
            <p:ph idx="1"/>
          </p:nvPr>
        </p:nvSpPr>
        <p:spPr>
          <a:pattFill prst="ltUpDiag">
            <a:fgClr>
              <a:schemeClr val="bg1">
                <a:lumMod val="85000"/>
              </a:schemeClr>
            </a:fgClr>
            <a:bgClr>
              <a:schemeClr val="bg1"/>
            </a:bgClr>
          </a:pattFill>
          <a:ln w="19050">
            <a:solidFill>
              <a:srgbClr val="003778"/>
            </a:solidFill>
          </a:ln>
          <a:effectLst>
            <a:glow rad="254000">
              <a:schemeClr val="accent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vert="horz" lIns="72000" tIns="45720" rIns="72000" bIns="45720" rtlCol="0" anchor="t" anchorCtr="0">
            <a:noAutofit/>
          </a:bodyPr>
          <a:lstStyle/>
          <a:p>
            <a:pPr>
              <a:buFont typeface="Wingdings" panose="05000000000000000000" pitchFamily="2" charset="2"/>
              <a:buChar char="n"/>
            </a:pPr>
            <a:r>
              <a:rPr lang="zh-CN" altLang="en-US" sz="2400" dirty="0"/>
              <a:t>第</a:t>
            </a:r>
            <a:r>
              <a:rPr lang="en-US" altLang="zh-CN" sz="2400" dirty="0"/>
              <a:t>1</a:t>
            </a:r>
            <a:r>
              <a:rPr lang="zh-CN" altLang="en-US" sz="2400" dirty="0"/>
              <a:t>章 引言</a:t>
            </a:r>
          </a:p>
          <a:p>
            <a:pPr>
              <a:buFont typeface="Wingdings" panose="05000000000000000000" pitchFamily="2" charset="2"/>
              <a:buChar char="n"/>
            </a:pPr>
            <a:r>
              <a:rPr lang="zh-CN" altLang="en-US" sz="2400" dirty="0"/>
              <a:t>第</a:t>
            </a:r>
            <a:r>
              <a:rPr lang="en-US" altLang="zh-CN" sz="2400" dirty="0"/>
              <a:t>2</a:t>
            </a:r>
            <a:r>
              <a:rPr lang="zh-CN" altLang="en-US" sz="2400" dirty="0"/>
              <a:t>章 工程与社会</a:t>
            </a:r>
          </a:p>
          <a:p>
            <a:pPr>
              <a:buFont typeface="Wingdings" panose="05000000000000000000" pitchFamily="2" charset="2"/>
              <a:buChar char="n"/>
            </a:pPr>
            <a:r>
              <a:rPr lang="zh-CN" altLang="en-US" sz="2400" dirty="0"/>
              <a:t>第</a:t>
            </a:r>
            <a:r>
              <a:rPr lang="en-US" altLang="zh-CN" sz="2400" dirty="0"/>
              <a:t>3</a:t>
            </a:r>
            <a:r>
              <a:rPr lang="zh-CN" altLang="en-US" sz="2400" dirty="0"/>
              <a:t>章 信息安全与隐私</a:t>
            </a:r>
          </a:p>
          <a:p>
            <a:pPr>
              <a:buFont typeface="Wingdings" panose="05000000000000000000" pitchFamily="2" charset="2"/>
              <a:buChar char="n"/>
            </a:pPr>
            <a:r>
              <a:rPr lang="zh-CN" altLang="en-US" sz="2400" dirty="0"/>
              <a:t>第</a:t>
            </a:r>
            <a:r>
              <a:rPr lang="en-US" altLang="zh-CN" sz="2400" dirty="0"/>
              <a:t>4</a:t>
            </a:r>
            <a:r>
              <a:rPr lang="zh-CN" altLang="en-US" sz="2400" dirty="0"/>
              <a:t>章 职业规范与伦理</a:t>
            </a:r>
          </a:p>
          <a:p>
            <a:pPr>
              <a:buFont typeface="Wingdings" panose="05000000000000000000" pitchFamily="2" charset="2"/>
              <a:buChar char="n"/>
            </a:pPr>
            <a:r>
              <a:rPr lang="zh-CN" altLang="en-US" sz="2400" dirty="0"/>
              <a:t>第</a:t>
            </a:r>
            <a:r>
              <a:rPr lang="en-US" altLang="zh-CN" sz="2400" dirty="0"/>
              <a:t>5</a:t>
            </a:r>
            <a:r>
              <a:rPr lang="zh-CN" altLang="en-US" sz="2400" dirty="0"/>
              <a:t>章 知识产权</a:t>
            </a:r>
          </a:p>
          <a:p>
            <a:pPr>
              <a:buFont typeface="Wingdings" panose="05000000000000000000" pitchFamily="2" charset="2"/>
              <a:buChar char="n"/>
            </a:pPr>
            <a:r>
              <a:rPr lang="zh-CN" altLang="en-US" sz="2400" dirty="0"/>
              <a:t>第</a:t>
            </a:r>
            <a:r>
              <a:rPr lang="en-US" altLang="zh-CN" sz="2400" dirty="0"/>
              <a:t>6</a:t>
            </a:r>
            <a:r>
              <a:rPr lang="zh-CN" altLang="en-US" sz="2400" dirty="0"/>
              <a:t>章 环境与可持续发展</a:t>
            </a:r>
          </a:p>
          <a:p>
            <a:pPr>
              <a:buFont typeface="Wingdings" panose="05000000000000000000" pitchFamily="2" charset="2"/>
              <a:buChar char="n"/>
            </a:pPr>
            <a:r>
              <a:rPr lang="zh-CN" altLang="en-US" sz="2400" dirty="0"/>
              <a:t>第</a:t>
            </a:r>
            <a:r>
              <a:rPr lang="en-US" altLang="zh-CN" sz="2400" dirty="0"/>
              <a:t>7</a:t>
            </a:r>
            <a:r>
              <a:rPr lang="zh-CN" altLang="en-US" sz="2400" dirty="0"/>
              <a:t>章 工程项目管理与经济决策方法</a:t>
            </a:r>
          </a:p>
        </p:txBody>
      </p:sp>
      <p:sp>
        <p:nvSpPr>
          <p:cNvPr id="4" name="灯片编号占位符 3">
            <a:extLst>
              <a:ext uri="{FF2B5EF4-FFF2-40B4-BE49-F238E27FC236}">
                <a16:creationId xmlns:a16="http://schemas.microsoft.com/office/drawing/2014/main" id="{AA251BD4-21A1-4565-8E20-98426E69890A}"/>
              </a:ext>
            </a:extLst>
          </p:cNvPr>
          <p:cNvSpPr>
            <a:spLocks noGrp="1"/>
          </p:cNvSpPr>
          <p:nvPr>
            <p:ph type="sldNum" sz="quarter" idx="12"/>
          </p:nvPr>
        </p:nvSpPr>
        <p:spPr/>
        <p:txBody>
          <a:bodyPr/>
          <a:lstStyle/>
          <a:p>
            <a:fld id="{8721491F-D304-4A06-8CBD-23BCF5D1E510}" type="slidenum">
              <a:rPr lang="zh-CN" altLang="en-US" smtClean="0"/>
              <a:pPr/>
              <a:t>9</a:t>
            </a:fld>
            <a:endParaRPr lang="zh-CN" altLang="en-US" dirty="0"/>
          </a:p>
        </p:txBody>
      </p:sp>
    </p:spTree>
    <p:extLst>
      <p:ext uri="{BB962C8B-B14F-4D97-AF65-F5344CB8AC3E}">
        <p14:creationId xmlns:p14="http://schemas.microsoft.com/office/powerpoint/2010/main" val="102182698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27445</TotalTime>
  <Words>1539</Words>
  <Application>Microsoft Office PowerPoint</Application>
  <PresentationFormat>宽屏</PresentationFormat>
  <Paragraphs>148</Paragraphs>
  <Slides>14</Slides>
  <Notes>3</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14</vt:i4>
      </vt:variant>
    </vt:vector>
  </HeadingPairs>
  <TitlesOfParts>
    <vt:vector size="28" baseType="lpstr">
      <vt:lpstr>Microsoft YaHei UI</vt:lpstr>
      <vt:lpstr>等线</vt:lpstr>
      <vt:lpstr>等线 Light</vt:lpstr>
      <vt:lpstr>华文楷体</vt:lpstr>
      <vt:lpstr>华文新魏</vt:lpstr>
      <vt:lpstr>楷体</vt:lpstr>
      <vt:lpstr>Microsoft YaHei</vt:lpstr>
      <vt:lpstr>Microsoft YaHei</vt:lpstr>
      <vt:lpstr>微软雅黑 Light</vt:lpstr>
      <vt:lpstr>Arial</vt:lpstr>
      <vt:lpstr>Segoe UI Light</vt:lpstr>
      <vt:lpstr>Wingdings</vt:lpstr>
      <vt:lpstr>Office 主题​​</vt:lpstr>
      <vt:lpstr>1_Office 主题​​</vt:lpstr>
      <vt:lpstr>工程概论 第0章 课程说明</vt:lpstr>
      <vt:lpstr>联系方式</vt:lpstr>
      <vt:lpstr>课程简介</vt:lpstr>
      <vt:lpstr>案例</vt:lpstr>
      <vt:lpstr>案例</vt:lpstr>
      <vt:lpstr>课程基本信息</vt:lpstr>
      <vt:lpstr>参考资料</vt:lpstr>
      <vt:lpstr>课程目标</vt:lpstr>
      <vt:lpstr>课程内容安排</vt:lpstr>
      <vt:lpstr>考核方式</vt:lpstr>
      <vt:lpstr>课程群及模板</vt:lpstr>
      <vt:lpstr>案例分析评分标准</vt:lpstr>
      <vt:lpstr>课程总结报告评分标准</vt:lpstr>
      <vt:lpstr>本章结束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 yunlei</dc:creator>
  <cp:lastModifiedBy>yunlei sun</cp:lastModifiedBy>
  <cp:revision>2184</cp:revision>
  <dcterms:created xsi:type="dcterms:W3CDTF">2020-11-28T11:27:57Z</dcterms:created>
  <dcterms:modified xsi:type="dcterms:W3CDTF">2024-04-22T00:39:18Z</dcterms:modified>
</cp:coreProperties>
</file>

<file path=docProps/thumbnail.jpeg>
</file>